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71" r:id="rId4"/>
    <p:sldId id="287" r:id="rId5"/>
    <p:sldId id="278" r:id="rId6"/>
    <p:sldId id="284" r:id="rId7"/>
    <p:sldId id="282" r:id="rId8"/>
    <p:sldId id="273" r:id="rId9"/>
    <p:sldId id="275" r:id="rId10"/>
    <p:sldId id="276" r:id="rId11"/>
    <p:sldId id="277" r:id="rId12"/>
    <p:sldId id="279" r:id="rId13"/>
    <p:sldId id="281" r:id="rId14"/>
    <p:sldId id="274" r:id="rId15"/>
    <p:sldId id="285" r:id="rId16"/>
    <p:sldId id="267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CCC80-A5EF-2044-837D-1FEB09CA0863}" v="63" dt="2024-09-21T10:04:23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02"/>
    <p:restoredTop sz="78607"/>
  </p:normalViewPr>
  <p:slideViewPr>
    <p:cSldViewPr snapToGrid="0">
      <p:cViewPr varScale="1">
        <p:scale>
          <a:sx n="166" d="100"/>
          <a:sy n="166" d="100"/>
        </p:scale>
        <p:origin x="2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רז אבירם בן אהרן" userId="7fead4ca-2800-4eba-ada4-9a46d1073cc4" providerId="ADAL" clId="{A0DCCC80-A5EF-2044-837D-1FEB09CA0863}"/>
    <pc:docChg chg="undo custSel addSld delSld modSld sldOrd">
      <pc:chgData name="רז אבירם בן אהרן" userId="7fead4ca-2800-4eba-ada4-9a46d1073cc4" providerId="ADAL" clId="{A0DCCC80-A5EF-2044-837D-1FEB09CA0863}" dt="2024-09-21T10:15:14.684" v="1724" actId="20577"/>
      <pc:docMkLst>
        <pc:docMk/>
      </pc:docMkLst>
      <pc:sldChg chg="modSp mod">
        <pc:chgData name="רז אבירם בן אהרן" userId="7fead4ca-2800-4eba-ada4-9a46d1073cc4" providerId="ADAL" clId="{A0DCCC80-A5EF-2044-837D-1FEB09CA0863}" dt="2024-09-21T08:44:14.562" v="0" actId="20577"/>
        <pc:sldMkLst>
          <pc:docMk/>
          <pc:sldMk cId="256011121" sldId="256"/>
        </pc:sldMkLst>
        <pc:spChg chg="mod">
          <ac:chgData name="רז אבירם בן אהרן" userId="7fead4ca-2800-4eba-ada4-9a46d1073cc4" providerId="ADAL" clId="{A0DCCC80-A5EF-2044-837D-1FEB09CA0863}" dt="2024-09-21T08:44:14.562" v="0" actId="20577"/>
          <ac:spMkLst>
            <pc:docMk/>
            <pc:sldMk cId="256011121" sldId="256"/>
            <ac:spMk id="8" creationId="{30F251D6-A283-B0BE-7D86-22D90A5EB5DF}"/>
          </ac:spMkLst>
        </pc:spChg>
      </pc:sldChg>
      <pc:sldChg chg="del">
        <pc:chgData name="רז אבירם בן אהרן" userId="7fead4ca-2800-4eba-ada4-9a46d1073cc4" providerId="ADAL" clId="{A0DCCC80-A5EF-2044-837D-1FEB09CA0863}" dt="2024-09-21T10:02:43.678" v="1431" actId="2696"/>
        <pc:sldMkLst>
          <pc:docMk/>
          <pc:sldMk cId="2913511138" sldId="258"/>
        </pc:sldMkLst>
      </pc:sldChg>
      <pc:sldChg chg="del">
        <pc:chgData name="רז אבירם בן אהרן" userId="7fead4ca-2800-4eba-ada4-9a46d1073cc4" providerId="ADAL" clId="{A0DCCC80-A5EF-2044-837D-1FEB09CA0863}" dt="2024-09-21T10:02:44.943" v="1432" actId="2696"/>
        <pc:sldMkLst>
          <pc:docMk/>
          <pc:sldMk cId="915644121" sldId="259"/>
        </pc:sldMkLst>
      </pc:sldChg>
      <pc:sldChg chg="del">
        <pc:chgData name="רז אבירם בן אהרן" userId="7fead4ca-2800-4eba-ada4-9a46d1073cc4" providerId="ADAL" clId="{A0DCCC80-A5EF-2044-837D-1FEB09CA0863}" dt="2024-09-21T10:02:45.893" v="1433" actId="2696"/>
        <pc:sldMkLst>
          <pc:docMk/>
          <pc:sldMk cId="3881842051" sldId="260"/>
        </pc:sldMkLst>
      </pc:sldChg>
      <pc:sldChg chg="del">
        <pc:chgData name="רז אבירם בן אהרן" userId="7fead4ca-2800-4eba-ada4-9a46d1073cc4" providerId="ADAL" clId="{A0DCCC80-A5EF-2044-837D-1FEB09CA0863}" dt="2024-09-21T10:02:50.617" v="1434" actId="2696"/>
        <pc:sldMkLst>
          <pc:docMk/>
          <pc:sldMk cId="3827676931" sldId="261"/>
        </pc:sldMkLst>
      </pc:sldChg>
      <pc:sldChg chg="del">
        <pc:chgData name="רז אבירם בן אהרן" userId="7fead4ca-2800-4eba-ada4-9a46d1073cc4" providerId="ADAL" clId="{A0DCCC80-A5EF-2044-837D-1FEB09CA0863}" dt="2024-09-21T10:03:14.025" v="1437" actId="2696"/>
        <pc:sldMkLst>
          <pc:docMk/>
          <pc:sldMk cId="542253315" sldId="264"/>
        </pc:sldMkLst>
      </pc:sldChg>
      <pc:sldChg chg="del">
        <pc:chgData name="רז אבירם בן אהרן" userId="7fead4ca-2800-4eba-ada4-9a46d1073cc4" providerId="ADAL" clId="{A0DCCC80-A5EF-2044-837D-1FEB09CA0863}" dt="2024-09-21T10:03:15.418" v="1438" actId="2696"/>
        <pc:sldMkLst>
          <pc:docMk/>
          <pc:sldMk cId="867578846" sldId="265"/>
        </pc:sldMkLst>
      </pc:sldChg>
      <pc:sldChg chg="del">
        <pc:chgData name="רז אבירם בן אהרן" userId="7fead4ca-2800-4eba-ada4-9a46d1073cc4" providerId="ADAL" clId="{A0DCCC80-A5EF-2044-837D-1FEB09CA0863}" dt="2024-09-21T10:03:16.714" v="1439" actId="2696"/>
        <pc:sldMkLst>
          <pc:docMk/>
          <pc:sldMk cId="2674333197" sldId="266"/>
        </pc:sldMkLst>
      </pc:sldChg>
      <pc:sldChg chg="del">
        <pc:chgData name="רז אבירם בן אהרן" userId="7fead4ca-2800-4eba-ada4-9a46d1073cc4" providerId="ADAL" clId="{A0DCCC80-A5EF-2044-837D-1FEB09CA0863}" dt="2024-09-21T10:03:07.106" v="1435" actId="2696"/>
        <pc:sldMkLst>
          <pc:docMk/>
          <pc:sldMk cId="4284259845" sldId="268"/>
        </pc:sldMkLst>
      </pc:sldChg>
      <pc:sldChg chg="del">
        <pc:chgData name="רז אבירם בן אהרן" userId="7fead4ca-2800-4eba-ada4-9a46d1073cc4" providerId="ADAL" clId="{A0DCCC80-A5EF-2044-837D-1FEB09CA0863}" dt="2024-09-21T10:03:12.947" v="1436" actId="2696"/>
        <pc:sldMkLst>
          <pc:docMk/>
          <pc:sldMk cId="906179894" sldId="269"/>
        </pc:sldMkLst>
      </pc:sldChg>
      <pc:sldChg chg="addSp modSp new mod">
        <pc:chgData name="רז אבירם בן אהרן" userId="7fead4ca-2800-4eba-ada4-9a46d1073cc4" providerId="ADAL" clId="{A0DCCC80-A5EF-2044-837D-1FEB09CA0863}" dt="2024-09-21T08:58:33.910" v="373" actId="1076"/>
        <pc:sldMkLst>
          <pc:docMk/>
          <pc:sldMk cId="1787302779" sldId="270"/>
        </pc:sldMkLst>
        <pc:spChg chg="mod">
          <ac:chgData name="רז אבירם בן אהרן" userId="7fead4ca-2800-4eba-ada4-9a46d1073cc4" providerId="ADAL" clId="{A0DCCC80-A5EF-2044-837D-1FEB09CA0863}" dt="2024-09-21T08:46:10.681" v="16" actId="20577"/>
          <ac:spMkLst>
            <pc:docMk/>
            <pc:sldMk cId="1787302779" sldId="270"/>
            <ac:spMk id="2" creationId="{9CCDAC08-C07C-D85B-0806-F11F8522B3A1}"/>
          </ac:spMkLst>
        </pc:spChg>
        <pc:spChg chg="mod">
          <ac:chgData name="רז אבירם בן אהרן" userId="7fead4ca-2800-4eba-ada4-9a46d1073cc4" providerId="ADAL" clId="{A0DCCC80-A5EF-2044-837D-1FEB09CA0863}" dt="2024-09-21T08:58:29.048" v="371" actId="20577"/>
          <ac:spMkLst>
            <pc:docMk/>
            <pc:sldMk cId="1787302779" sldId="270"/>
            <ac:spMk id="3" creationId="{0F5272B2-D241-FD9A-8699-07965C46618F}"/>
          </ac:spMkLst>
        </pc:spChg>
        <pc:picChg chg="add mod">
          <ac:chgData name="רז אבירם בן אהרן" userId="7fead4ca-2800-4eba-ada4-9a46d1073cc4" providerId="ADAL" clId="{A0DCCC80-A5EF-2044-837D-1FEB09CA0863}" dt="2024-09-21T08:58:33.910" v="373" actId="1076"/>
          <ac:picMkLst>
            <pc:docMk/>
            <pc:sldMk cId="1787302779" sldId="270"/>
            <ac:picMk id="4" creationId="{613BD26D-3D8C-2007-CC09-4BEE2AD4029D}"/>
          </ac:picMkLst>
        </pc:picChg>
      </pc:sldChg>
      <pc:sldChg chg="modSp new mod">
        <pc:chgData name="רז אבירם בן אהרן" userId="7fead4ca-2800-4eba-ada4-9a46d1073cc4" providerId="ADAL" clId="{A0DCCC80-A5EF-2044-837D-1FEB09CA0863}" dt="2024-09-21T09:03:23.248" v="412" actId="20577"/>
        <pc:sldMkLst>
          <pc:docMk/>
          <pc:sldMk cId="3910155624" sldId="271"/>
        </pc:sldMkLst>
        <pc:spChg chg="mod">
          <ac:chgData name="רז אבירם בן אהרן" userId="7fead4ca-2800-4eba-ada4-9a46d1073cc4" providerId="ADAL" clId="{A0DCCC80-A5EF-2044-837D-1FEB09CA0863}" dt="2024-09-21T08:46:41.334" v="25" actId="20577"/>
          <ac:spMkLst>
            <pc:docMk/>
            <pc:sldMk cId="3910155624" sldId="271"/>
            <ac:spMk id="2" creationId="{B4DA6874-1523-C0E2-FDEA-2BAFD4D2C5F0}"/>
          </ac:spMkLst>
        </pc:spChg>
        <pc:spChg chg="mod">
          <ac:chgData name="רז אבירם בן אהרן" userId="7fead4ca-2800-4eba-ada4-9a46d1073cc4" providerId="ADAL" clId="{A0DCCC80-A5EF-2044-837D-1FEB09CA0863}" dt="2024-09-21T09:03:23.248" v="412" actId="20577"/>
          <ac:spMkLst>
            <pc:docMk/>
            <pc:sldMk cId="3910155624" sldId="271"/>
            <ac:spMk id="3" creationId="{F4C10A46-4BB9-97A1-4C6C-C49A1B6223E0}"/>
          </ac:spMkLst>
        </pc:spChg>
      </pc:sldChg>
      <pc:sldChg chg="modSp new mod">
        <pc:chgData name="רז אבירם בן אהרן" userId="7fead4ca-2800-4eba-ada4-9a46d1073cc4" providerId="ADAL" clId="{A0DCCC80-A5EF-2044-837D-1FEB09CA0863}" dt="2024-09-21T09:06:55.606" v="620" actId="20577"/>
        <pc:sldMkLst>
          <pc:docMk/>
          <pc:sldMk cId="1830939761" sldId="272"/>
        </pc:sldMkLst>
        <pc:spChg chg="mod">
          <ac:chgData name="רז אבירם בן אהרן" userId="7fead4ca-2800-4eba-ada4-9a46d1073cc4" providerId="ADAL" clId="{A0DCCC80-A5EF-2044-837D-1FEB09CA0863}" dt="2024-09-21T08:46:53.828" v="47" actId="782"/>
          <ac:spMkLst>
            <pc:docMk/>
            <pc:sldMk cId="1830939761" sldId="272"/>
            <ac:spMk id="2" creationId="{902BF907-8B12-C15E-2430-D7C532DFF268}"/>
          </ac:spMkLst>
        </pc:spChg>
        <pc:spChg chg="mod">
          <ac:chgData name="רז אבירם בן אהרן" userId="7fead4ca-2800-4eba-ada4-9a46d1073cc4" providerId="ADAL" clId="{A0DCCC80-A5EF-2044-837D-1FEB09CA0863}" dt="2024-09-21T09:06:55.606" v="620" actId="20577"/>
          <ac:spMkLst>
            <pc:docMk/>
            <pc:sldMk cId="1830939761" sldId="272"/>
            <ac:spMk id="3" creationId="{AD637C28-4892-F83B-D9A2-666B1093411C}"/>
          </ac:spMkLst>
        </pc:spChg>
      </pc:sldChg>
      <pc:sldChg chg="addSp delSp modSp new mod">
        <pc:chgData name="רז אבירם בן אהרן" userId="7fead4ca-2800-4eba-ada4-9a46d1073cc4" providerId="ADAL" clId="{A0DCCC80-A5EF-2044-837D-1FEB09CA0863}" dt="2024-09-21T09:22:05.716" v="763" actId="1038"/>
        <pc:sldMkLst>
          <pc:docMk/>
          <pc:sldMk cId="954792301" sldId="273"/>
        </pc:sldMkLst>
        <pc:spChg chg="mod">
          <ac:chgData name="רז אבירם בן אהרן" userId="7fead4ca-2800-4eba-ada4-9a46d1073cc4" providerId="ADAL" clId="{A0DCCC80-A5EF-2044-837D-1FEB09CA0863}" dt="2024-09-21T09:15:27.311" v="667" actId="20577"/>
          <ac:spMkLst>
            <pc:docMk/>
            <pc:sldMk cId="954792301" sldId="273"/>
            <ac:spMk id="2" creationId="{095AFA1B-5025-FE27-AFC7-AFF5FD7FCCF4}"/>
          </ac:spMkLst>
        </pc:spChg>
        <pc:spChg chg="del">
          <ac:chgData name="רז אבירם בן אהרן" userId="7fead4ca-2800-4eba-ada4-9a46d1073cc4" providerId="ADAL" clId="{A0DCCC80-A5EF-2044-837D-1FEB09CA0863}" dt="2024-09-21T09:15:30.165" v="668" actId="478"/>
          <ac:spMkLst>
            <pc:docMk/>
            <pc:sldMk cId="954792301" sldId="273"/>
            <ac:spMk id="3" creationId="{993CDF3C-663F-93CB-7A92-1FB1FD5579B6}"/>
          </ac:spMkLst>
        </pc:spChg>
        <pc:picChg chg="add del mod">
          <ac:chgData name="רז אבירם בן אהרן" userId="7fead4ca-2800-4eba-ada4-9a46d1073cc4" providerId="ADAL" clId="{A0DCCC80-A5EF-2044-837D-1FEB09CA0863}" dt="2024-09-21T09:18:27.761" v="680" actId="478"/>
          <ac:picMkLst>
            <pc:docMk/>
            <pc:sldMk cId="954792301" sldId="273"/>
            <ac:picMk id="4" creationId="{94F4426D-4FF0-B723-B9B7-2AEC35D91AAB}"/>
          </ac:picMkLst>
        </pc:picChg>
        <pc:picChg chg="add mod">
          <ac:chgData name="רז אבירם בן אהרן" userId="7fead4ca-2800-4eba-ada4-9a46d1073cc4" providerId="ADAL" clId="{A0DCCC80-A5EF-2044-837D-1FEB09CA0863}" dt="2024-09-21T09:22:01.456" v="761" actId="1037"/>
          <ac:picMkLst>
            <pc:docMk/>
            <pc:sldMk cId="954792301" sldId="273"/>
            <ac:picMk id="5" creationId="{68E08FD7-1B6F-BF4E-A545-059702421049}"/>
          </ac:picMkLst>
        </pc:picChg>
        <pc:picChg chg="add del mod">
          <ac:chgData name="רז אבירם בן אהרן" userId="7fead4ca-2800-4eba-ada4-9a46d1073cc4" providerId="ADAL" clId="{A0DCCC80-A5EF-2044-837D-1FEB09CA0863}" dt="2024-09-21T09:20:05.419" v="692" actId="478"/>
          <ac:picMkLst>
            <pc:docMk/>
            <pc:sldMk cId="954792301" sldId="273"/>
            <ac:picMk id="6" creationId="{653B9690-1C2E-5B33-DFFC-71698D8FFCC4}"/>
          </ac:picMkLst>
        </pc:picChg>
        <pc:picChg chg="add mod">
          <ac:chgData name="רז אבירם בן אהרן" userId="7fead4ca-2800-4eba-ada4-9a46d1073cc4" providerId="ADAL" clId="{A0DCCC80-A5EF-2044-837D-1FEB09CA0863}" dt="2024-09-21T09:22:05.716" v="763" actId="1038"/>
          <ac:picMkLst>
            <pc:docMk/>
            <pc:sldMk cId="954792301" sldId="273"/>
            <ac:picMk id="7" creationId="{C3F6019A-D439-2716-9603-B436875B91E8}"/>
          </ac:picMkLst>
        </pc:picChg>
      </pc:sldChg>
      <pc:sldChg chg="modSp new mod">
        <pc:chgData name="רז אבירם בן אהרן" userId="7fead4ca-2800-4eba-ada4-9a46d1073cc4" providerId="ADAL" clId="{A0DCCC80-A5EF-2044-837D-1FEB09CA0863}" dt="2024-09-21T10:14:34.885" v="1714" actId="20577"/>
        <pc:sldMkLst>
          <pc:docMk/>
          <pc:sldMk cId="1660482130" sldId="274"/>
        </pc:sldMkLst>
        <pc:spChg chg="mod">
          <ac:chgData name="רז אבירם בן אהרן" userId="7fead4ca-2800-4eba-ada4-9a46d1073cc4" providerId="ADAL" clId="{A0DCCC80-A5EF-2044-837D-1FEB09CA0863}" dt="2024-09-21T10:06:38.427" v="1480" actId="20577"/>
          <ac:spMkLst>
            <pc:docMk/>
            <pc:sldMk cId="1660482130" sldId="274"/>
            <ac:spMk id="2" creationId="{E37F9886-50BE-5218-E02B-48A5CFA857CC}"/>
          </ac:spMkLst>
        </pc:spChg>
        <pc:spChg chg="mod">
          <ac:chgData name="רז אבירם בן אהרן" userId="7fead4ca-2800-4eba-ada4-9a46d1073cc4" providerId="ADAL" clId="{A0DCCC80-A5EF-2044-837D-1FEB09CA0863}" dt="2024-09-21T10:14:34.885" v="1714" actId="20577"/>
          <ac:spMkLst>
            <pc:docMk/>
            <pc:sldMk cId="1660482130" sldId="274"/>
            <ac:spMk id="3" creationId="{F4761BDB-15E3-389C-0B30-333F0921C421}"/>
          </ac:spMkLst>
        </pc:spChg>
      </pc:sldChg>
      <pc:sldChg chg="addSp delSp modSp add mod modAnim">
        <pc:chgData name="רז אבירם בן אהרן" userId="7fead4ca-2800-4eba-ada4-9a46d1073cc4" providerId="ADAL" clId="{A0DCCC80-A5EF-2044-837D-1FEB09CA0863}" dt="2024-09-21T09:26:23.593" v="865" actId="20577"/>
        <pc:sldMkLst>
          <pc:docMk/>
          <pc:sldMk cId="434158029" sldId="275"/>
        </pc:sldMkLst>
        <pc:spChg chg="mod">
          <ac:chgData name="רז אבירם בן אהרן" userId="7fead4ca-2800-4eba-ada4-9a46d1073cc4" providerId="ADAL" clId="{A0DCCC80-A5EF-2044-837D-1FEB09CA0863}" dt="2024-09-21T09:26:23.593" v="865" actId="20577"/>
          <ac:spMkLst>
            <pc:docMk/>
            <pc:sldMk cId="434158029" sldId="275"/>
            <ac:spMk id="2" creationId="{095AFA1B-5025-FE27-AFC7-AFF5FD7FCCF4}"/>
          </ac:spMkLst>
        </pc:spChg>
        <pc:spChg chg="del">
          <ac:chgData name="רז אבירם בן אהרן" userId="7fead4ca-2800-4eba-ada4-9a46d1073cc4" providerId="ADAL" clId="{A0DCCC80-A5EF-2044-837D-1FEB09CA0863}" dt="2024-09-21T09:24:48.258" v="808" actId="478"/>
          <ac:spMkLst>
            <pc:docMk/>
            <pc:sldMk cId="434158029" sldId="275"/>
            <ac:spMk id="3" creationId="{993CDF3C-663F-93CB-7A92-1FB1FD5579B6}"/>
          </ac:spMkLst>
        </pc:spChg>
        <pc:picChg chg="add del mod">
          <ac:chgData name="רז אבירם בן אהרן" userId="7fead4ca-2800-4eba-ada4-9a46d1073cc4" providerId="ADAL" clId="{A0DCCC80-A5EF-2044-837D-1FEB09CA0863}" dt="2024-09-21T09:23:20.262" v="766" actId="478"/>
          <ac:picMkLst>
            <pc:docMk/>
            <pc:sldMk cId="434158029" sldId="275"/>
            <ac:picMk id="4" creationId="{5DD7259C-873D-1D72-B6A9-77F626DFF31B}"/>
          </ac:picMkLst>
        </pc:picChg>
        <pc:picChg chg="add mod">
          <ac:chgData name="רז אבירם בן אהרן" userId="7fead4ca-2800-4eba-ada4-9a46d1073cc4" providerId="ADAL" clId="{A0DCCC80-A5EF-2044-837D-1FEB09CA0863}" dt="2024-09-21T09:25:27.036" v="815" actId="14100"/>
          <ac:picMkLst>
            <pc:docMk/>
            <pc:sldMk cId="434158029" sldId="275"/>
            <ac:picMk id="5" creationId="{C42340F0-D63A-9589-FEDA-D403D37DE03E}"/>
          </ac:picMkLst>
        </pc:picChg>
      </pc:sldChg>
      <pc:sldChg chg="addSp delSp modSp add mod">
        <pc:chgData name="רז אבירם בן אהרן" userId="7fead4ca-2800-4eba-ada4-9a46d1073cc4" providerId="ADAL" clId="{A0DCCC80-A5EF-2044-837D-1FEB09CA0863}" dt="2024-09-21T09:26:18.495" v="863" actId="20577"/>
        <pc:sldMkLst>
          <pc:docMk/>
          <pc:sldMk cId="3748702820" sldId="276"/>
        </pc:sldMkLst>
        <pc:spChg chg="mod">
          <ac:chgData name="רז אבירם בן אהרן" userId="7fead4ca-2800-4eba-ada4-9a46d1073cc4" providerId="ADAL" clId="{A0DCCC80-A5EF-2044-837D-1FEB09CA0863}" dt="2024-09-21T09:26:18.495" v="863" actId="20577"/>
          <ac:spMkLst>
            <pc:docMk/>
            <pc:sldMk cId="3748702820" sldId="276"/>
            <ac:spMk id="2" creationId="{095AFA1B-5025-FE27-AFC7-AFF5FD7FCCF4}"/>
          </ac:spMkLst>
        </pc:spChg>
        <pc:spChg chg="del">
          <ac:chgData name="רז אבירם בן אהרן" userId="7fead4ca-2800-4eba-ada4-9a46d1073cc4" providerId="ADAL" clId="{A0DCCC80-A5EF-2044-837D-1FEB09CA0863}" dt="2024-09-21T09:25:53.037" v="816" actId="478"/>
          <ac:spMkLst>
            <pc:docMk/>
            <pc:sldMk cId="3748702820" sldId="276"/>
            <ac:spMk id="3" creationId="{993CDF3C-663F-93CB-7A92-1FB1FD5579B6}"/>
          </ac:spMkLst>
        </pc:spChg>
        <pc:picChg chg="add mod">
          <ac:chgData name="רז אבירם בן אהרן" userId="7fead4ca-2800-4eba-ada4-9a46d1073cc4" providerId="ADAL" clId="{A0DCCC80-A5EF-2044-837D-1FEB09CA0863}" dt="2024-09-21T09:26:06.456" v="822" actId="27614"/>
          <ac:picMkLst>
            <pc:docMk/>
            <pc:sldMk cId="3748702820" sldId="276"/>
            <ac:picMk id="5" creationId="{CBD34B43-D270-87A1-4B23-92B3F5A98F33}"/>
          </ac:picMkLst>
        </pc:picChg>
      </pc:sldChg>
      <pc:sldChg chg="addSp delSp modSp add mod">
        <pc:chgData name="רז אבירם בן אהרן" userId="7fead4ca-2800-4eba-ada4-9a46d1073cc4" providerId="ADAL" clId="{A0DCCC80-A5EF-2044-837D-1FEB09CA0863}" dt="2024-09-21T09:28:05.075" v="916" actId="20577"/>
        <pc:sldMkLst>
          <pc:docMk/>
          <pc:sldMk cId="1689405391" sldId="277"/>
        </pc:sldMkLst>
        <pc:spChg chg="mod">
          <ac:chgData name="רז אבירם בן אהרן" userId="7fead4ca-2800-4eba-ada4-9a46d1073cc4" providerId="ADAL" clId="{A0DCCC80-A5EF-2044-837D-1FEB09CA0863}" dt="2024-09-21T09:28:05.075" v="916" actId="20577"/>
          <ac:spMkLst>
            <pc:docMk/>
            <pc:sldMk cId="1689405391" sldId="277"/>
            <ac:spMk id="2" creationId="{095AFA1B-5025-FE27-AFC7-AFF5FD7FCCF4}"/>
          </ac:spMkLst>
        </pc:spChg>
        <pc:spChg chg="del">
          <ac:chgData name="רז אבירם בן אהרן" userId="7fead4ca-2800-4eba-ada4-9a46d1073cc4" providerId="ADAL" clId="{A0DCCC80-A5EF-2044-837D-1FEB09CA0863}" dt="2024-09-21T09:27:35.758" v="893" actId="478"/>
          <ac:spMkLst>
            <pc:docMk/>
            <pc:sldMk cId="1689405391" sldId="277"/>
            <ac:spMk id="3" creationId="{993CDF3C-663F-93CB-7A92-1FB1FD5579B6}"/>
          </ac:spMkLst>
        </pc:spChg>
        <pc:picChg chg="add mod">
          <ac:chgData name="רז אבירם בן אהרן" userId="7fead4ca-2800-4eba-ada4-9a46d1073cc4" providerId="ADAL" clId="{A0DCCC80-A5EF-2044-837D-1FEB09CA0863}" dt="2024-09-21T09:27:41.735" v="897" actId="1076"/>
          <ac:picMkLst>
            <pc:docMk/>
            <pc:sldMk cId="1689405391" sldId="277"/>
            <ac:picMk id="5" creationId="{7C8FD19C-99E4-426C-74ED-3C3B5C245E63}"/>
          </ac:picMkLst>
        </pc:picChg>
      </pc:sldChg>
      <pc:sldChg chg="addSp delSp modSp add mod ord">
        <pc:chgData name="רז אבירם בן אהרן" userId="7fead4ca-2800-4eba-ada4-9a46d1073cc4" providerId="ADAL" clId="{A0DCCC80-A5EF-2044-837D-1FEB09CA0863}" dt="2024-09-21T09:50:55.240" v="1224" actId="20577"/>
        <pc:sldMkLst>
          <pc:docMk/>
          <pc:sldMk cId="3707228429" sldId="278"/>
        </pc:sldMkLst>
        <pc:spChg chg="mod">
          <ac:chgData name="רז אבירם בן אהרן" userId="7fead4ca-2800-4eba-ada4-9a46d1073cc4" providerId="ADAL" clId="{A0DCCC80-A5EF-2044-837D-1FEB09CA0863}" dt="2024-09-21T09:50:55.240" v="1224" actId="20577"/>
          <ac:spMkLst>
            <pc:docMk/>
            <pc:sldMk cId="3707228429" sldId="278"/>
            <ac:spMk id="2" creationId="{095AFA1B-5025-FE27-AFC7-AFF5FD7FCCF4}"/>
          </ac:spMkLst>
        </pc:spChg>
        <pc:spChg chg="del">
          <ac:chgData name="רז אבירם בן אהרן" userId="7fead4ca-2800-4eba-ada4-9a46d1073cc4" providerId="ADAL" clId="{A0DCCC80-A5EF-2044-837D-1FEB09CA0863}" dt="2024-09-21T09:08:14.166" v="641" actId="478"/>
          <ac:spMkLst>
            <pc:docMk/>
            <pc:sldMk cId="3707228429" sldId="278"/>
            <ac:spMk id="3" creationId="{993CDF3C-663F-93CB-7A92-1FB1FD5579B6}"/>
          </ac:spMkLst>
        </pc:spChg>
        <pc:spChg chg="add mod">
          <ac:chgData name="רז אבירם בן אהרן" userId="7fead4ca-2800-4eba-ada4-9a46d1073cc4" providerId="ADAL" clId="{A0DCCC80-A5EF-2044-837D-1FEB09CA0863}" dt="2024-09-21T09:50:00.786" v="1205" actId="20577"/>
          <ac:spMkLst>
            <pc:docMk/>
            <pc:sldMk cId="3707228429" sldId="278"/>
            <ac:spMk id="5" creationId="{949D7CBB-2EBA-FC5A-B65F-D08474E6A850}"/>
          </ac:spMkLst>
        </pc:spChg>
        <pc:picChg chg="add del mod">
          <ac:chgData name="רז אבירם בן אהרן" userId="7fead4ca-2800-4eba-ada4-9a46d1073cc4" providerId="ADAL" clId="{A0DCCC80-A5EF-2044-837D-1FEB09CA0863}" dt="2024-09-21T09:47:02.329" v="1052" actId="478"/>
          <ac:picMkLst>
            <pc:docMk/>
            <pc:sldMk cId="3707228429" sldId="278"/>
            <ac:picMk id="4" creationId="{98316CF1-053B-F41E-0E4A-D499F55462AA}"/>
          </ac:picMkLst>
        </pc:picChg>
      </pc:sldChg>
      <pc:sldChg chg="delSp add del mod">
        <pc:chgData name="רז אבירם בן אהרן" userId="7fead4ca-2800-4eba-ada4-9a46d1073cc4" providerId="ADAL" clId="{A0DCCC80-A5EF-2044-837D-1FEB09CA0863}" dt="2024-09-21T09:18:26.066" v="679" actId="2696"/>
        <pc:sldMkLst>
          <pc:docMk/>
          <pc:sldMk cId="1485267836" sldId="279"/>
        </pc:sldMkLst>
        <pc:picChg chg="del">
          <ac:chgData name="רז אבירם בן אהרן" userId="7fead4ca-2800-4eba-ada4-9a46d1073cc4" providerId="ADAL" clId="{A0DCCC80-A5EF-2044-837D-1FEB09CA0863}" dt="2024-09-21T09:15:57.597" v="678" actId="478"/>
          <ac:picMkLst>
            <pc:docMk/>
            <pc:sldMk cId="1485267836" sldId="279"/>
            <ac:picMk id="4" creationId="{94F4426D-4FF0-B723-B9B7-2AEC35D91AAB}"/>
          </ac:picMkLst>
        </pc:picChg>
      </pc:sldChg>
      <pc:sldChg chg="addSp delSp modSp add mod">
        <pc:chgData name="רז אבירם בן אהרן" userId="7fead4ca-2800-4eba-ada4-9a46d1073cc4" providerId="ADAL" clId="{A0DCCC80-A5EF-2044-837D-1FEB09CA0863}" dt="2024-09-21T09:37:15.619" v="1010" actId="20577"/>
        <pc:sldMkLst>
          <pc:docMk/>
          <pc:sldMk cId="1844906276" sldId="279"/>
        </pc:sldMkLst>
        <pc:spChg chg="mod">
          <ac:chgData name="רז אבירם בן אהרן" userId="7fead4ca-2800-4eba-ada4-9a46d1073cc4" providerId="ADAL" clId="{A0DCCC80-A5EF-2044-837D-1FEB09CA0863}" dt="2024-09-21T09:37:15.619" v="1010" actId="20577"/>
          <ac:spMkLst>
            <pc:docMk/>
            <pc:sldMk cId="1844906276" sldId="279"/>
            <ac:spMk id="2" creationId="{095AFA1B-5025-FE27-AFC7-AFF5FD7FCCF4}"/>
          </ac:spMkLst>
        </pc:spChg>
        <pc:spChg chg="del">
          <ac:chgData name="רז אבירם בן אהרן" userId="7fead4ca-2800-4eba-ada4-9a46d1073cc4" providerId="ADAL" clId="{A0DCCC80-A5EF-2044-837D-1FEB09CA0863}" dt="2024-09-21T09:28:23.982" v="917" actId="478"/>
          <ac:spMkLst>
            <pc:docMk/>
            <pc:sldMk cId="1844906276" sldId="279"/>
            <ac:spMk id="3" creationId="{993CDF3C-663F-93CB-7A92-1FB1FD5579B6}"/>
          </ac:spMkLst>
        </pc:spChg>
        <pc:picChg chg="add del mod">
          <ac:chgData name="רז אבירם בן אהרן" userId="7fead4ca-2800-4eba-ada4-9a46d1073cc4" providerId="ADAL" clId="{A0DCCC80-A5EF-2044-837D-1FEB09CA0863}" dt="2024-09-21T09:33:07.834" v="997" actId="478"/>
          <ac:picMkLst>
            <pc:docMk/>
            <pc:sldMk cId="1844906276" sldId="279"/>
            <ac:picMk id="4" creationId="{02977DC6-792D-8C47-FA3C-D47E4CCC4E61}"/>
          </ac:picMkLst>
        </pc:picChg>
        <pc:picChg chg="add mod">
          <ac:chgData name="רז אבירם בן אהרן" userId="7fead4ca-2800-4eba-ada4-9a46d1073cc4" providerId="ADAL" clId="{A0DCCC80-A5EF-2044-837D-1FEB09CA0863}" dt="2024-09-21T09:33:16.067" v="1003" actId="1076"/>
          <ac:picMkLst>
            <pc:docMk/>
            <pc:sldMk cId="1844906276" sldId="279"/>
            <ac:picMk id="5" creationId="{5B5A135D-0966-F71C-576E-7424A303DB2B}"/>
          </ac:picMkLst>
        </pc:picChg>
      </pc:sldChg>
      <pc:sldChg chg="new del">
        <pc:chgData name="רז אבירם בן אהרן" userId="7fead4ca-2800-4eba-ada4-9a46d1073cc4" providerId="ADAL" clId="{A0DCCC80-A5EF-2044-837D-1FEB09CA0863}" dt="2024-09-21T09:15:55.112" v="676" actId="2696"/>
        <pc:sldMkLst>
          <pc:docMk/>
          <pc:sldMk cId="1922972900" sldId="279"/>
        </pc:sldMkLst>
      </pc:sldChg>
      <pc:sldChg chg="add del">
        <pc:chgData name="רז אבירם בן אהרן" userId="7fead4ca-2800-4eba-ada4-9a46d1073cc4" providerId="ADAL" clId="{A0DCCC80-A5EF-2044-837D-1FEB09CA0863}" dt="2024-09-21T09:15:53.963" v="675" actId="2696"/>
        <pc:sldMkLst>
          <pc:docMk/>
          <pc:sldMk cId="1104515714" sldId="280"/>
        </pc:sldMkLst>
      </pc:sldChg>
      <pc:sldChg chg="addSp delSp modSp add del mod">
        <pc:chgData name="רז אבירם בן אהרן" userId="7fead4ca-2800-4eba-ada4-9a46d1073cc4" providerId="ADAL" clId="{A0DCCC80-A5EF-2044-837D-1FEB09CA0863}" dt="2024-09-21T09:46:09.153" v="1046" actId="2696"/>
        <pc:sldMkLst>
          <pc:docMk/>
          <pc:sldMk cId="3512519870" sldId="280"/>
        </pc:sldMkLst>
        <pc:spChg chg="mod">
          <ac:chgData name="רז אבירם בן אהרן" userId="7fead4ca-2800-4eba-ada4-9a46d1073cc4" providerId="ADAL" clId="{A0DCCC80-A5EF-2044-837D-1FEB09CA0863}" dt="2024-09-21T09:30:54.689" v="995" actId="20577"/>
          <ac:spMkLst>
            <pc:docMk/>
            <pc:sldMk cId="3512519870" sldId="280"/>
            <ac:spMk id="2" creationId="{095AFA1B-5025-FE27-AFC7-AFF5FD7FCCF4}"/>
          </ac:spMkLst>
        </pc:spChg>
        <pc:picChg chg="add del mod">
          <ac:chgData name="רז אבירם בן אהרן" userId="7fead4ca-2800-4eba-ada4-9a46d1073cc4" providerId="ADAL" clId="{A0DCCC80-A5EF-2044-837D-1FEB09CA0863}" dt="2024-09-21T09:37:24.777" v="1011" actId="478"/>
          <ac:picMkLst>
            <pc:docMk/>
            <pc:sldMk cId="3512519870" sldId="280"/>
            <ac:picMk id="4" creationId="{6CD09F1A-82EA-A3C8-B49B-51800E328808}"/>
          </ac:picMkLst>
        </pc:picChg>
      </pc:sldChg>
      <pc:sldChg chg="addSp delSp modSp add mod modAnim">
        <pc:chgData name="רז אבירם בן אהרן" userId="7fead4ca-2800-4eba-ada4-9a46d1073cc4" providerId="ADAL" clId="{A0DCCC80-A5EF-2044-837D-1FEB09CA0863}" dt="2024-09-21T10:04:55.290" v="1440" actId="1035"/>
        <pc:sldMkLst>
          <pc:docMk/>
          <pc:sldMk cId="3599854483" sldId="281"/>
        </pc:sldMkLst>
        <pc:picChg chg="add del mod">
          <ac:chgData name="רז אבירם בן אהרן" userId="7fead4ca-2800-4eba-ada4-9a46d1073cc4" providerId="ADAL" clId="{A0DCCC80-A5EF-2044-837D-1FEB09CA0863}" dt="2024-09-21T09:42:10.699" v="1034" actId="478"/>
          <ac:picMkLst>
            <pc:docMk/>
            <pc:sldMk cId="3599854483" sldId="281"/>
            <ac:picMk id="3" creationId="{FAE27B13-62EC-9545-6E7A-1BA830B0A25A}"/>
          </ac:picMkLst>
        </pc:picChg>
        <pc:picChg chg="add del mod">
          <ac:chgData name="רז אבירם בן אהרן" userId="7fead4ca-2800-4eba-ada4-9a46d1073cc4" providerId="ADAL" clId="{A0DCCC80-A5EF-2044-837D-1FEB09CA0863}" dt="2024-09-21T09:45:44.222" v="1037" actId="478"/>
          <ac:picMkLst>
            <pc:docMk/>
            <pc:sldMk cId="3599854483" sldId="281"/>
            <ac:picMk id="4" creationId="{A8C7BDF6-541C-4AA6-1D43-5A7BB74C52B7}"/>
          </ac:picMkLst>
        </pc:picChg>
        <pc:picChg chg="add mod">
          <ac:chgData name="רז אבירם בן אהרן" userId="7fead4ca-2800-4eba-ada4-9a46d1073cc4" providerId="ADAL" clId="{A0DCCC80-A5EF-2044-837D-1FEB09CA0863}" dt="2024-09-21T10:04:55.290" v="1440" actId="1035"/>
          <ac:picMkLst>
            <pc:docMk/>
            <pc:sldMk cId="3599854483" sldId="281"/>
            <ac:picMk id="5" creationId="{77EC6A87-0EBD-9F5B-F9E1-CBB779FB68FE}"/>
          </ac:picMkLst>
        </pc:picChg>
      </pc:sldChg>
      <pc:sldChg chg="add">
        <pc:chgData name="רז אבירם בן אהרן" userId="7fead4ca-2800-4eba-ada4-9a46d1073cc4" providerId="ADAL" clId="{A0DCCC80-A5EF-2044-837D-1FEB09CA0863}" dt="2024-09-21T09:47:00.531" v="1051" actId="2890"/>
        <pc:sldMkLst>
          <pc:docMk/>
          <pc:sldMk cId="559558414" sldId="282"/>
        </pc:sldMkLst>
      </pc:sldChg>
      <pc:sldChg chg="addSp delSp modSp add del mod">
        <pc:chgData name="רז אבירם בן אהרן" userId="7fead4ca-2800-4eba-ada4-9a46d1073cc4" providerId="ADAL" clId="{A0DCCC80-A5EF-2044-837D-1FEB09CA0863}" dt="2024-09-21T09:45:47.158" v="1038" actId="2696"/>
        <pc:sldMkLst>
          <pc:docMk/>
          <pc:sldMk cId="3184913551" sldId="282"/>
        </pc:sldMkLst>
        <pc:picChg chg="del">
          <ac:chgData name="רז אבירם בן אהרן" userId="7fead4ca-2800-4eba-ada4-9a46d1073cc4" providerId="ADAL" clId="{A0DCCC80-A5EF-2044-837D-1FEB09CA0863}" dt="2024-09-21T09:37:57.491" v="1018" actId="478"/>
          <ac:picMkLst>
            <pc:docMk/>
            <pc:sldMk cId="3184913551" sldId="282"/>
            <ac:picMk id="3" creationId="{FAE27B13-62EC-9545-6E7A-1BA830B0A25A}"/>
          </ac:picMkLst>
        </pc:picChg>
        <pc:picChg chg="add del mod">
          <ac:chgData name="רז אבירם בן אהרן" userId="7fead4ca-2800-4eba-ada4-9a46d1073cc4" providerId="ADAL" clId="{A0DCCC80-A5EF-2044-837D-1FEB09CA0863}" dt="2024-09-21T09:38:21.700" v="1021" actId="478"/>
          <ac:picMkLst>
            <pc:docMk/>
            <pc:sldMk cId="3184913551" sldId="282"/>
            <ac:picMk id="4" creationId="{63DB35B6-5745-5A7D-1C46-4359DAC8E4D2}"/>
          </ac:picMkLst>
        </pc:picChg>
        <pc:picChg chg="add del mod">
          <ac:chgData name="רז אבירם בן אהרן" userId="7fead4ca-2800-4eba-ada4-9a46d1073cc4" providerId="ADAL" clId="{A0DCCC80-A5EF-2044-837D-1FEB09CA0863}" dt="2024-09-21T09:40:45.626" v="1027" actId="478"/>
          <ac:picMkLst>
            <pc:docMk/>
            <pc:sldMk cId="3184913551" sldId="282"/>
            <ac:picMk id="5" creationId="{1EF04C0A-57CA-D8CB-7450-7FC124EC61D8}"/>
          </ac:picMkLst>
        </pc:picChg>
        <pc:picChg chg="add del mod">
          <ac:chgData name="רז אבירם בן אהרן" userId="7fead4ca-2800-4eba-ada4-9a46d1073cc4" providerId="ADAL" clId="{A0DCCC80-A5EF-2044-837D-1FEB09CA0863}" dt="2024-09-21T09:40:55.406" v="1031" actId="478"/>
          <ac:picMkLst>
            <pc:docMk/>
            <pc:sldMk cId="3184913551" sldId="282"/>
            <ac:picMk id="6" creationId="{D4534F68-1920-CC98-EEAE-E96C51F6A98E}"/>
          </ac:picMkLst>
        </pc:picChg>
        <pc:picChg chg="add mod">
          <ac:chgData name="רז אבירם בן אהרן" userId="7fead4ca-2800-4eba-ada4-9a46d1073cc4" providerId="ADAL" clId="{A0DCCC80-A5EF-2044-837D-1FEB09CA0863}" dt="2024-09-21T09:41:10.339" v="1033" actId="1076"/>
          <ac:picMkLst>
            <pc:docMk/>
            <pc:sldMk cId="3184913551" sldId="282"/>
            <ac:picMk id="7" creationId="{372DEA12-BAC2-F8C8-D7D0-BCE96087457C}"/>
          </ac:picMkLst>
        </pc:picChg>
      </pc:sldChg>
      <pc:sldChg chg="delSp add del mod">
        <pc:chgData name="רז אבירם בן אהרן" userId="7fead4ca-2800-4eba-ada4-9a46d1073cc4" providerId="ADAL" clId="{A0DCCC80-A5EF-2044-837D-1FEB09CA0863}" dt="2024-09-21T09:45:48.408" v="1039" actId="2696"/>
        <pc:sldMkLst>
          <pc:docMk/>
          <pc:sldMk cId="1729637576" sldId="283"/>
        </pc:sldMkLst>
        <pc:picChg chg="del">
          <ac:chgData name="רז אבירם בן אהרן" userId="7fead4ca-2800-4eba-ada4-9a46d1073cc4" providerId="ADAL" clId="{A0DCCC80-A5EF-2044-837D-1FEB09CA0863}" dt="2024-09-21T09:39:09.427" v="1026" actId="478"/>
          <ac:picMkLst>
            <pc:docMk/>
            <pc:sldMk cId="1729637576" sldId="283"/>
            <ac:picMk id="5" creationId="{1EF04C0A-57CA-D8CB-7450-7FC124EC61D8}"/>
          </ac:picMkLst>
        </pc:picChg>
      </pc:sldChg>
      <pc:sldChg chg="delSp new del mod">
        <pc:chgData name="רז אבירם בן אהרן" userId="7fead4ca-2800-4eba-ada4-9a46d1073cc4" providerId="ADAL" clId="{A0DCCC80-A5EF-2044-837D-1FEB09CA0863}" dt="2024-09-21T09:51:11.268" v="1230" actId="2696"/>
        <pc:sldMkLst>
          <pc:docMk/>
          <pc:sldMk cId="2897700493" sldId="283"/>
        </pc:sldMkLst>
        <pc:spChg chg="del">
          <ac:chgData name="רז אבירם בן אהרן" userId="7fead4ca-2800-4eba-ada4-9a46d1073cc4" providerId="ADAL" clId="{A0DCCC80-A5EF-2044-837D-1FEB09CA0863}" dt="2024-09-21T09:51:05.370" v="1226" actId="478"/>
          <ac:spMkLst>
            <pc:docMk/>
            <pc:sldMk cId="2897700493" sldId="283"/>
            <ac:spMk id="3" creationId="{CFBA1806-CB04-0CCD-15DB-90FFFE7FC169}"/>
          </ac:spMkLst>
        </pc:spChg>
      </pc:sldChg>
      <pc:sldChg chg="addSp delSp modSp add mod delAnim modAnim">
        <pc:chgData name="רז אבירם בן אהרן" userId="7fead4ca-2800-4eba-ada4-9a46d1073cc4" providerId="ADAL" clId="{A0DCCC80-A5EF-2044-837D-1FEB09CA0863}" dt="2024-09-21T10:02:04.475" v="1430"/>
        <pc:sldMkLst>
          <pc:docMk/>
          <pc:sldMk cId="71599682" sldId="284"/>
        </pc:sldMkLst>
        <pc:spChg chg="mod">
          <ac:chgData name="רז אבירם בן אהרן" userId="7fead4ca-2800-4eba-ada4-9a46d1073cc4" providerId="ADAL" clId="{A0DCCC80-A5EF-2044-837D-1FEB09CA0863}" dt="2024-09-21T09:51:30.130" v="1250" actId="1076"/>
          <ac:spMkLst>
            <pc:docMk/>
            <pc:sldMk cId="71599682" sldId="284"/>
            <ac:spMk id="2" creationId="{198D7C67-916A-ACBA-1DA2-D5B7B3556714}"/>
          </ac:spMkLst>
        </pc:spChg>
        <pc:spChg chg="mod">
          <ac:chgData name="רז אבירם בן אהרן" userId="7fead4ca-2800-4eba-ada4-9a46d1073cc4" providerId="ADAL" clId="{A0DCCC80-A5EF-2044-837D-1FEB09CA0863}" dt="2024-09-21T09:54:26.484" v="1270" actId="1076"/>
          <ac:spMkLst>
            <pc:docMk/>
            <pc:sldMk cId="71599682" sldId="284"/>
            <ac:spMk id="9" creationId="{B616C94D-92AD-CC5D-E1A4-12955E00EE5D}"/>
          </ac:spMkLst>
        </pc:spChg>
        <pc:spChg chg="add del">
          <ac:chgData name="רז אבירם בן אהרן" userId="7fead4ca-2800-4eba-ada4-9a46d1073cc4" providerId="ADAL" clId="{A0DCCC80-A5EF-2044-837D-1FEB09CA0863}" dt="2024-09-21T09:51:25.011" v="1247" actId="22"/>
          <ac:spMkLst>
            <pc:docMk/>
            <pc:sldMk cId="71599682" sldId="284"/>
            <ac:spMk id="10" creationId="{3EECBA45-CAA5-C37B-DB20-098E7B77E143}"/>
          </ac:spMkLst>
        </pc:spChg>
        <pc:spChg chg="mod">
          <ac:chgData name="רז אבירם בן אהרן" userId="7fead4ca-2800-4eba-ada4-9a46d1073cc4" providerId="ADAL" clId="{A0DCCC80-A5EF-2044-837D-1FEB09CA0863}" dt="2024-09-21T09:55:37.863" v="1392" actId="1035"/>
          <ac:spMkLst>
            <pc:docMk/>
            <pc:sldMk cId="71599682" sldId="284"/>
            <ac:spMk id="16" creationId="{6DCCEE9A-5591-775D-327E-B874C89B7B96}"/>
          </ac:spMkLst>
        </pc:spChg>
        <pc:spChg chg="add del">
          <ac:chgData name="רז אבירם בן אהרן" userId="7fead4ca-2800-4eba-ada4-9a46d1073cc4" providerId="ADAL" clId="{A0DCCC80-A5EF-2044-837D-1FEB09CA0863}" dt="2024-09-21T09:51:27.299" v="1249" actId="22"/>
          <ac:spMkLst>
            <pc:docMk/>
            <pc:sldMk cId="71599682" sldId="284"/>
            <ac:spMk id="19" creationId="{B4D6AE9E-1A76-74C3-4644-C1B4D03D9980}"/>
          </ac:spMkLst>
        </pc:spChg>
        <pc:spChg chg="mod">
          <ac:chgData name="רז אבירם בן אהרן" userId="7fead4ca-2800-4eba-ada4-9a46d1073cc4" providerId="ADAL" clId="{A0DCCC80-A5EF-2044-837D-1FEB09CA0863}" dt="2024-09-21T09:55:03.828" v="1362" actId="1076"/>
          <ac:spMkLst>
            <pc:docMk/>
            <pc:sldMk cId="71599682" sldId="284"/>
            <ac:spMk id="22" creationId="{53D57317-DB71-D7A7-1C00-5D669EB35CAD}"/>
          </ac:spMkLst>
        </pc:spChg>
        <pc:spChg chg="del">
          <ac:chgData name="רז אבירם בן אהרן" userId="7fead4ca-2800-4eba-ada4-9a46d1073cc4" providerId="ADAL" clId="{A0DCCC80-A5EF-2044-837D-1FEB09CA0863}" dt="2024-09-21T09:54:40.648" v="1276" actId="478"/>
          <ac:spMkLst>
            <pc:docMk/>
            <pc:sldMk cId="71599682" sldId="284"/>
            <ac:spMk id="23" creationId="{35AA794D-6BD8-190D-9722-D38B440733A2}"/>
          </ac:spMkLst>
        </pc:spChg>
        <pc:spChg chg="add del mod">
          <ac:chgData name="רז אבירם בן אהרן" userId="7fead4ca-2800-4eba-ada4-9a46d1073cc4" providerId="ADAL" clId="{A0DCCC80-A5EF-2044-837D-1FEB09CA0863}" dt="2024-09-21T09:55:52.804" v="1399" actId="478"/>
          <ac:spMkLst>
            <pc:docMk/>
            <pc:sldMk cId="71599682" sldId="284"/>
            <ac:spMk id="28" creationId="{86146572-365A-7005-2770-3F4D4CD4836F}"/>
          </ac:spMkLst>
        </pc:spChg>
        <pc:picChg chg="del">
          <ac:chgData name="רז אבירם בן אהרן" userId="7fead4ca-2800-4eba-ada4-9a46d1073cc4" providerId="ADAL" clId="{A0DCCC80-A5EF-2044-837D-1FEB09CA0863}" dt="2024-09-21T09:53:20.655" v="1258" actId="478"/>
          <ac:picMkLst>
            <pc:docMk/>
            <pc:sldMk cId="71599682" sldId="284"/>
            <ac:picMk id="15" creationId="{D8AD60BA-6990-D235-CCBB-CF437E5D58FD}"/>
          </ac:picMkLst>
        </pc:picChg>
        <pc:picChg chg="mod">
          <ac:chgData name="רז אבירם בן אהרן" userId="7fead4ca-2800-4eba-ada4-9a46d1073cc4" providerId="ADAL" clId="{A0DCCC80-A5EF-2044-837D-1FEB09CA0863}" dt="2024-09-21T09:55:45.685" v="1394" actId="1076"/>
          <ac:picMkLst>
            <pc:docMk/>
            <pc:sldMk cId="71599682" sldId="284"/>
            <ac:picMk id="17" creationId="{F8D8FE7C-956E-AE21-2680-2D65F6792A10}"/>
          </ac:picMkLst>
        </pc:picChg>
        <pc:picChg chg="add del mod">
          <ac:chgData name="רז אבירם בן אהרן" userId="7fead4ca-2800-4eba-ada4-9a46d1073cc4" providerId="ADAL" clId="{A0DCCC80-A5EF-2044-837D-1FEB09CA0863}" dt="2024-09-21T09:55:37.863" v="1392" actId="1035"/>
          <ac:picMkLst>
            <pc:docMk/>
            <pc:sldMk cId="71599682" sldId="284"/>
            <ac:picMk id="25" creationId="{3512A622-2291-07FD-79A3-C50BE37B4EFC}"/>
          </ac:picMkLst>
        </pc:picChg>
        <pc:picChg chg="add del mod">
          <ac:chgData name="רז אבירם בן אהרן" userId="7fead4ca-2800-4eba-ada4-9a46d1073cc4" providerId="ADAL" clId="{A0DCCC80-A5EF-2044-837D-1FEB09CA0863}" dt="2024-09-21T09:55:50.452" v="1396" actId="478"/>
          <ac:picMkLst>
            <pc:docMk/>
            <pc:sldMk cId="71599682" sldId="284"/>
            <ac:picMk id="27" creationId="{845AC759-674F-EE73-2364-02DE9ADD16F3}"/>
          </ac:picMkLst>
        </pc:picChg>
        <pc:cxnChg chg="add mod">
          <ac:chgData name="רז אבירם בן אהרן" userId="7fead4ca-2800-4eba-ada4-9a46d1073cc4" providerId="ADAL" clId="{A0DCCC80-A5EF-2044-837D-1FEB09CA0863}" dt="2024-09-21T09:55:32.762" v="1386" actId="14100"/>
          <ac:cxnSpMkLst>
            <pc:docMk/>
            <pc:sldMk cId="71599682" sldId="284"/>
            <ac:cxnSpMk id="30" creationId="{446D5263-3216-561C-AEA9-DC1628D264AB}"/>
          </ac:cxnSpMkLst>
        </pc:cxnChg>
        <pc:cxnChg chg="mod">
          <ac:chgData name="רז אבירם בן אהרן" userId="7fead4ca-2800-4eba-ada4-9a46d1073cc4" providerId="ADAL" clId="{A0DCCC80-A5EF-2044-837D-1FEB09CA0863}" dt="2024-09-21T09:54:37.775" v="1275" actId="1036"/>
          <ac:cxnSpMkLst>
            <pc:docMk/>
            <pc:sldMk cId="71599682" sldId="284"/>
            <ac:cxnSpMk id="46" creationId="{F2BC1412-38F1-E641-CB69-B0F57234AC67}"/>
          </ac:cxnSpMkLst>
        </pc:cxnChg>
        <pc:cxnChg chg="mod">
          <ac:chgData name="רז אבירם בן אהרן" userId="7fead4ca-2800-4eba-ada4-9a46d1073cc4" providerId="ADAL" clId="{A0DCCC80-A5EF-2044-837D-1FEB09CA0863}" dt="2024-09-21T09:55:43.001" v="1393" actId="1076"/>
          <ac:cxnSpMkLst>
            <pc:docMk/>
            <pc:sldMk cId="71599682" sldId="284"/>
            <ac:cxnSpMk id="49" creationId="{32359B4A-3B5D-F822-17D0-7594D9454D49}"/>
          </ac:cxnSpMkLst>
        </pc:cxnChg>
        <pc:cxnChg chg="mod">
          <ac:chgData name="רז אבירם בן אהרן" userId="7fead4ca-2800-4eba-ada4-9a46d1073cc4" providerId="ADAL" clId="{A0DCCC80-A5EF-2044-837D-1FEB09CA0863}" dt="2024-09-21T09:55:47.961" v="1395" actId="14100"/>
          <ac:cxnSpMkLst>
            <pc:docMk/>
            <pc:sldMk cId="71599682" sldId="284"/>
            <ac:cxnSpMk id="52" creationId="{6E61A7A9-8632-241B-CF28-0A98D86BD943}"/>
          </ac:cxnSpMkLst>
        </pc:cxnChg>
        <pc:cxnChg chg="del mod">
          <ac:chgData name="רז אבירם בן אהרן" userId="7fead4ca-2800-4eba-ada4-9a46d1073cc4" providerId="ADAL" clId="{A0DCCC80-A5EF-2044-837D-1FEB09CA0863}" dt="2024-09-21T09:54:44.359" v="1280" actId="478"/>
          <ac:cxnSpMkLst>
            <pc:docMk/>
            <pc:sldMk cId="71599682" sldId="284"/>
            <ac:cxnSpMk id="57" creationId="{14061704-6DEB-E899-F7A5-66D2CCA0DAC2}"/>
          </ac:cxnSpMkLst>
        </pc:cxnChg>
        <pc:cxnChg chg="del">
          <ac:chgData name="רז אבירם בן אהרן" userId="7fead4ca-2800-4eba-ada4-9a46d1073cc4" providerId="ADAL" clId="{A0DCCC80-A5EF-2044-837D-1FEB09CA0863}" dt="2024-09-21T09:54:41.543" v="1277" actId="478"/>
          <ac:cxnSpMkLst>
            <pc:docMk/>
            <pc:sldMk cId="71599682" sldId="284"/>
            <ac:cxnSpMk id="59" creationId="{43305584-1F21-C975-566C-6F901F907D05}"/>
          </ac:cxnSpMkLst>
        </pc:cxnChg>
      </pc:sldChg>
      <pc:sldChg chg="add del">
        <pc:chgData name="רז אבירם בן אהרן" userId="7fead4ca-2800-4eba-ada4-9a46d1073cc4" providerId="ADAL" clId="{A0DCCC80-A5EF-2044-837D-1FEB09CA0863}" dt="2024-09-21T09:51:08.240" v="1228"/>
        <pc:sldMkLst>
          <pc:docMk/>
          <pc:sldMk cId="1983893698" sldId="284"/>
        </pc:sldMkLst>
      </pc:sldChg>
      <pc:sldChg chg="modSp add mod">
        <pc:chgData name="רז אבירם בן אהרן" userId="7fead4ca-2800-4eba-ada4-9a46d1073cc4" providerId="ADAL" clId="{A0DCCC80-A5EF-2044-837D-1FEB09CA0863}" dt="2024-09-21T10:15:14.684" v="1724" actId="20577"/>
        <pc:sldMkLst>
          <pc:docMk/>
          <pc:sldMk cId="434493085" sldId="285"/>
        </pc:sldMkLst>
        <pc:spChg chg="mod">
          <ac:chgData name="רז אבירם בן אהרן" userId="7fead4ca-2800-4eba-ada4-9a46d1073cc4" providerId="ADAL" clId="{A0DCCC80-A5EF-2044-837D-1FEB09CA0863}" dt="2024-09-21T10:15:14.684" v="1724" actId="20577"/>
          <ac:spMkLst>
            <pc:docMk/>
            <pc:sldMk cId="434493085" sldId="285"/>
            <ac:spMk id="2" creationId="{E37F9886-50BE-5218-E02B-48A5CFA857CC}"/>
          </ac:spMkLst>
        </pc:spChg>
      </pc:sldChg>
    </pc:docChg>
  </pc:docChgLst>
  <pc:docChgLst>
    <pc:chgData name="רז אבירם בן אהרן" userId="7fead4ca-2800-4eba-ada4-9a46d1073cc4" providerId="ADAL" clId="{179045FA-61D8-7945-B80F-ADFC5FE9E826}"/>
    <pc:docChg chg="custSel modSld">
      <pc:chgData name="רז אבירם בן אהרן" userId="7fead4ca-2800-4eba-ada4-9a46d1073cc4" providerId="ADAL" clId="{179045FA-61D8-7945-B80F-ADFC5FE9E826}" dt="2024-09-22T06:01:57.388" v="3632" actId="20577"/>
      <pc:docMkLst>
        <pc:docMk/>
      </pc:docMkLst>
      <pc:sldChg chg="modNotesTx">
        <pc:chgData name="רז אבירם בן אהרן" userId="7fead4ca-2800-4eba-ada4-9a46d1073cc4" providerId="ADAL" clId="{179045FA-61D8-7945-B80F-ADFC5FE9E826}" dt="2024-09-22T05:42:39.427" v="1148" actId="20577"/>
        <pc:sldMkLst>
          <pc:docMk/>
          <pc:sldMk cId="1787302779" sldId="270"/>
        </pc:sldMkLst>
      </pc:sldChg>
      <pc:sldChg chg="modNotesTx">
        <pc:chgData name="רז אבירם בן אהרן" userId="7fead4ca-2800-4eba-ada4-9a46d1073cc4" providerId="ADAL" clId="{179045FA-61D8-7945-B80F-ADFC5FE9E826}" dt="2024-09-22T05:53:03.744" v="1867" actId="20577"/>
        <pc:sldMkLst>
          <pc:docMk/>
          <pc:sldMk cId="3910155624" sldId="271"/>
        </pc:sldMkLst>
      </pc:sldChg>
      <pc:sldChg chg="modNotesTx">
        <pc:chgData name="רז אבירם בן אהרן" userId="7fead4ca-2800-4eba-ada4-9a46d1073cc4" providerId="ADAL" clId="{179045FA-61D8-7945-B80F-ADFC5FE9E826}" dt="2024-09-22T05:55:31.389" v="2486" actId="20577"/>
        <pc:sldMkLst>
          <pc:docMk/>
          <pc:sldMk cId="1830939761" sldId="272"/>
        </pc:sldMkLst>
      </pc:sldChg>
      <pc:sldChg chg="modNotesTx">
        <pc:chgData name="רז אבירם בן אהרן" userId="7fead4ca-2800-4eba-ada4-9a46d1073cc4" providerId="ADAL" clId="{179045FA-61D8-7945-B80F-ADFC5FE9E826}" dt="2024-09-22T06:01:57.388" v="3632" actId="20577"/>
        <pc:sldMkLst>
          <pc:docMk/>
          <pc:sldMk cId="1660482130" sldId="274"/>
        </pc:sldMkLst>
      </pc:sldChg>
      <pc:sldChg chg="modNotesTx">
        <pc:chgData name="רז אבירם בן אהרן" userId="7fead4ca-2800-4eba-ada4-9a46d1073cc4" providerId="ADAL" clId="{179045FA-61D8-7945-B80F-ADFC5FE9E826}" dt="2024-09-22T05:58:08.545" v="2924" actId="20577"/>
        <pc:sldMkLst>
          <pc:docMk/>
          <pc:sldMk cId="3707228429" sldId="278"/>
        </pc:sldMkLst>
      </pc:sldChg>
    </pc:docChg>
  </pc:docChgLst>
  <pc:docChgLst>
    <pc:chgData name="רז אבירם בן אהרן" userId="S::raz.ben.aharon@e.braude.ac.il::7fead4ca-2800-4eba-ada4-9a46d1073cc4" providerId="AD" clId="Web-{BA6AB5FE-CBE1-6258-74C9-D38FC89F52C8}"/>
    <pc:docChg chg="modSld">
      <pc:chgData name="רז אבירם בן אהרן" userId="S::raz.ben.aharon@e.braude.ac.il::7fead4ca-2800-4eba-ada4-9a46d1073cc4" providerId="AD" clId="Web-{BA6AB5FE-CBE1-6258-74C9-D38FC89F52C8}" dt="2024-09-22T16:22:00.258" v="23"/>
      <pc:docMkLst>
        <pc:docMk/>
      </pc:docMkLst>
      <pc:sldChg chg="modNotes">
        <pc:chgData name="רז אבירם בן אהרן" userId="S::raz.ben.aharon@e.braude.ac.il::7fead4ca-2800-4eba-ada4-9a46d1073cc4" providerId="AD" clId="Web-{BA6AB5FE-CBE1-6258-74C9-D38FC89F52C8}" dt="2024-09-22T16:20:26.643" v="1"/>
        <pc:sldMkLst>
          <pc:docMk/>
          <pc:sldMk cId="1787302779" sldId="270"/>
        </pc:sldMkLst>
      </pc:sldChg>
      <pc:sldChg chg="modNotes">
        <pc:chgData name="רז אבירם בן אהרן" userId="S::raz.ben.aharon@e.braude.ac.il::7fead4ca-2800-4eba-ada4-9a46d1073cc4" providerId="AD" clId="Web-{BA6AB5FE-CBE1-6258-74C9-D38FC89F52C8}" dt="2024-09-22T16:20:35.628" v="3"/>
        <pc:sldMkLst>
          <pc:docMk/>
          <pc:sldMk cId="3910155624" sldId="271"/>
        </pc:sldMkLst>
      </pc:sldChg>
      <pc:sldChg chg="modNotes">
        <pc:chgData name="רז אבירם בן אהרן" userId="S::raz.ben.aharon@e.braude.ac.il::7fead4ca-2800-4eba-ada4-9a46d1073cc4" providerId="AD" clId="Web-{BA6AB5FE-CBE1-6258-74C9-D38FC89F52C8}" dt="2024-09-22T16:21:28.350" v="14"/>
        <pc:sldMkLst>
          <pc:docMk/>
          <pc:sldMk cId="3707228429" sldId="278"/>
        </pc:sldMkLst>
      </pc:sldChg>
      <pc:sldChg chg="modNotes">
        <pc:chgData name="רז אבירם בן אהרן" userId="S::raz.ben.aharon@e.braude.ac.il::7fead4ca-2800-4eba-ada4-9a46d1073cc4" providerId="AD" clId="Web-{BA6AB5FE-CBE1-6258-74C9-D38FC89F52C8}" dt="2024-09-22T16:21:46.007" v="16"/>
        <pc:sldMkLst>
          <pc:docMk/>
          <pc:sldMk cId="1844906276" sldId="279"/>
        </pc:sldMkLst>
      </pc:sldChg>
      <pc:sldChg chg="modNotes">
        <pc:chgData name="רז אבירם בן אהרן" userId="S::raz.ben.aharon@e.braude.ac.il::7fead4ca-2800-4eba-ada4-9a46d1073cc4" providerId="AD" clId="Web-{BA6AB5FE-CBE1-6258-74C9-D38FC89F52C8}" dt="2024-09-22T16:22:00.258" v="23"/>
        <pc:sldMkLst>
          <pc:docMk/>
          <pc:sldMk cId="3599854483" sldId="281"/>
        </pc:sldMkLst>
      </pc:sldChg>
      <pc:sldChg chg="modNotes">
        <pc:chgData name="רז אבירם בן אהרן" userId="S::raz.ben.aharon@e.braude.ac.il::7fead4ca-2800-4eba-ada4-9a46d1073cc4" providerId="AD" clId="Web-{BA6AB5FE-CBE1-6258-74C9-D38FC89F52C8}" dt="2024-09-22T16:20:38.581" v="5"/>
        <pc:sldMkLst>
          <pc:docMk/>
          <pc:sldMk cId="3130952404" sldId="287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BB8A81-764E-4BFA-A9F1-1A2FA76621E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A4B4DE-3989-4284-9604-2F3817647178}">
      <dgm:prSet/>
      <dgm:spPr>
        <a:solidFill>
          <a:schemeClr val="bg2">
            <a:lumMod val="75000"/>
            <a:alpha val="74000"/>
          </a:schemeClr>
        </a:solidFill>
      </dgm:spPr>
      <dgm:t>
        <a:bodyPr/>
        <a:lstStyle/>
        <a:p>
          <a:endParaRPr lang="he-IL" dirty="0"/>
        </a:p>
        <a:p>
          <a:r>
            <a:rPr lang="en-US" dirty="0" err="1"/>
            <a:t>React.js</a:t>
          </a:r>
          <a:endParaRPr lang="en-US" dirty="0"/>
        </a:p>
      </dgm:t>
    </dgm:pt>
    <dgm:pt modelId="{A304C6AE-7782-4063-894D-7C362E5AFF6D}" type="parTrans" cxnId="{9978EB4A-1197-4F20-A542-F5C5DA3831EF}">
      <dgm:prSet/>
      <dgm:spPr/>
      <dgm:t>
        <a:bodyPr/>
        <a:lstStyle/>
        <a:p>
          <a:endParaRPr lang="en-US"/>
        </a:p>
      </dgm:t>
    </dgm:pt>
    <dgm:pt modelId="{F02BA8E4-9BF7-45EB-AF1E-79F3DF884F5D}" type="sibTrans" cxnId="{9978EB4A-1197-4F20-A542-F5C5DA3831EF}">
      <dgm:prSet/>
      <dgm:spPr/>
      <dgm:t>
        <a:bodyPr/>
        <a:lstStyle/>
        <a:p>
          <a:endParaRPr lang="en-US"/>
        </a:p>
      </dgm:t>
    </dgm:pt>
    <dgm:pt modelId="{D7DCE31A-CAC5-4C12-B7C8-89A845301693}">
      <dgm:prSet/>
      <dgm:spPr>
        <a:solidFill>
          <a:schemeClr val="bg2">
            <a:lumMod val="75000"/>
            <a:alpha val="74000"/>
          </a:schemeClr>
        </a:solidFill>
      </dgm:spPr>
      <dgm:t>
        <a:bodyPr/>
        <a:lstStyle/>
        <a:p>
          <a:endParaRPr lang="he-IL" dirty="0"/>
        </a:p>
        <a:p>
          <a:r>
            <a:rPr lang="en-US" dirty="0" err="1"/>
            <a:t>Next.js</a:t>
          </a:r>
          <a:endParaRPr lang="en-US" dirty="0"/>
        </a:p>
      </dgm:t>
    </dgm:pt>
    <dgm:pt modelId="{A974BB29-8D54-46ED-AA2D-158F7D86AB32}" type="parTrans" cxnId="{E29FF320-3191-4DB7-BAAE-91739B3A8C25}">
      <dgm:prSet/>
      <dgm:spPr/>
      <dgm:t>
        <a:bodyPr/>
        <a:lstStyle/>
        <a:p>
          <a:endParaRPr lang="en-US"/>
        </a:p>
      </dgm:t>
    </dgm:pt>
    <dgm:pt modelId="{F4BCACEE-4CCD-446B-96BD-A5361D6A797D}" type="sibTrans" cxnId="{E29FF320-3191-4DB7-BAAE-91739B3A8C25}">
      <dgm:prSet/>
      <dgm:spPr/>
      <dgm:t>
        <a:bodyPr/>
        <a:lstStyle/>
        <a:p>
          <a:endParaRPr lang="en-US"/>
        </a:p>
      </dgm:t>
    </dgm:pt>
    <dgm:pt modelId="{A9010989-F612-4D4A-9BA9-963AE8330C09}">
      <dgm:prSet/>
      <dgm:spPr>
        <a:solidFill>
          <a:schemeClr val="bg2">
            <a:lumMod val="75000"/>
            <a:alpha val="74000"/>
          </a:schemeClr>
        </a:solidFill>
      </dgm:spPr>
      <dgm:t>
        <a:bodyPr/>
        <a:lstStyle/>
        <a:p>
          <a:endParaRPr lang="en-US" dirty="0"/>
        </a:p>
        <a:p>
          <a:r>
            <a:rPr lang="en-US" dirty="0"/>
            <a:t>Tailwind CSS</a:t>
          </a:r>
        </a:p>
      </dgm:t>
    </dgm:pt>
    <dgm:pt modelId="{A6CD23EC-E55F-4DC7-948E-541B58881249}" type="parTrans" cxnId="{304AEF26-7BBB-4EFE-B6F4-687003F858C5}">
      <dgm:prSet/>
      <dgm:spPr/>
      <dgm:t>
        <a:bodyPr/>
        <a:lstStyle/>
        <a:p>
          <a:endParaRPr lang="en-US"/>
        </a:p>
      </dgm:t>
    </dgm:pt>
    <dgm:pt modelId="{1E3DD9A3-DC92-4047-B47F-3FFC2D91F3DB}" type="sibTrans" cxnId="{304AEF26-7BBB-4EFE-B6F4-687003F858C5}">
      <dgm:prSet/>
      <dgm:spPr/>
      <dgm:t>
        <a:bodyPr/>
        <a:lstStyle/>
        <a:p>
          <a:endParaRPr lang="en-US"/>
        </a:p>
      </dgm:t>
    </dgm:pt>
    <dgm:pt modelId="{7231BAF9-8C75-4CFD-A197-AAC4334B6CBC}">
      <dgm:prSet/>
      <dgm:spPr>
        <a:solidFill>
          <a:schemeClr val="bg2">
            <a:lumMod val="75000"/>
            <a:alpha val="74000"/>
          </a:schemeClr>
        </a:solidFill>
      </dgm:spPr>
      <dgm:t>
        <a:bodyPr/>
        <a:lstStyle/>
        <a:p>
          <a:endParaRPr lang="en-US" dirty="0"/>
        </a:p>
        <a:p>
          <a:r>
            <a:rPr lang="en-US" dirty="0"/>
            <a:t>MongoDB</a:t>
          </a:r>
        </a:p>
      </dgm:t>
    </dgm:pt>
    <dgm:pt modelId="{CD759E60-56C2-440D-896C-7B3A077D99E3}" type="parTrans" cxnId="{54EC467D-C90C-4ED1-B21F-6D3B31D51B7C}">
      <dgm:prSet/>
      <dgm:spPr/>
      <dgm:t>
        <a:bodyPr/>
        <a:lstStyle/>
        <a:p>
          <a:endParaRPr lang="en-US"/>
        </a:p>
      </dgm:t>
    </dgm:pt>
    <dgm:pt modelId="{D9D55B8D-DCAE-4C3A-B2E7-8817D3198E6E}" type="sibTrans" cxnId="{54EC467D-C90C-4ED1-B21F-6D3B31D51B7C}">
      <dgm:prSet/>
      <dgm:spPr/>
      <dgm:t>
        <a:bodyPr/>
        <a:lstStyle/>
        <a:p>
          <a:endParaRPr lang="en-US"/>
        </a:p>
      </dgm:t>
    </dgm:pt>
    <dgm:pt modelId="{5551F0AB-C9FD-466E-920D-E7DE2E0DB70D}">
      <dgm:prSet/>
      <dgm:spPr>
        <a:solidFill>
          <a:schemeClr val="bg2">
            <a:lumMod val="75000"/>
            <a:alpha val="74000"/>
          </a:schemeClr>
        </a:solidFill>
      </dgm:spPr>
      <dgm:t>
        <a:bodyPr/>
        <a:lstStyle/>
        <a:p>
          <a:endParaRPr lang="en-US" dirty="0"/>
        </a:p>
        <a:p>
          <a:r>
            <a:rPr lang="en-US" dirty="0" err="1"/>
            <a:t>JinaAI</a:t>
          </a:r>
          <a:endParaRPr lang="en-US" dirty="0"/>
        </a:p>
      </dgm:t>
    </dgm:pt>
    <dgm:pt modelId="{F8C1C9FA-E5BE-48BB-9657-A122FDE5F0A3}" type="parTrans" cxnId="{086BF46F-43B1-4F1F-BBBF-424F85F7E1DA}">
      <dgm:prSet/>
      <dgm:spPr/>
      <dgm:t>
        <a:bodyPr/>
        <a:lstStyle/>
        <a:p>
          <a:endParaRPr lang="en-US"/>
        </a:p>
      </dgm:t>
    </dgm:pt>
    <dgm:pt modelId="{1A314F8F-69D3-4E9D-A0A6-1B46D7BF4E82}" type="sibTrans" cxnId="{086BF46F-43B1-4F1F-BBBF-424F85F7E1DA}">
      <dgm:prSet/>
      <dgm:spPr/>
      <dgm:t>
        <a:bodyPr/>
        <a:lstStyle/>
        <a:p>
          <a:endParaRPr lang="en-US"/>
        </a:p>
      </dgm:t>
    </dgm:pt>
    <dgm:pt modelId="{294C5014-B3DB-48D4-9C48-BA0B944E5FA4}">
      <dgm:prSet/>
      <dgm:spPr>
        <a:solidFill>
          <a:schemeClr val="bg2">
            <a:lumMod val="75000"/>
            <a:alpha val="74000"/>
          </a:schemeClr>
        </a:solidFill>
      </dgm:spPr>
      <dgm:t>
        <a:bodyPr/>
        <a:lstStyle/>
        <a:p>
          <a:endParaRPr lang="en-US" dirty="0"/>
        </a:p>
        <a:p>
          <a:r>
            <a:rPr lang="en-US" dirty="0" err="1"/>
            <a:t>RapidAPI</a:t>
          </a:r>
          <a:endParaRPr lang="en-US" dirty="0"/>
        </a:p>
      </dgm:t>
    </dgm:pt>
    <dgm:pt modelId="{CD072B33-F03A-4FE1-B242-C852A015896B}" type="parTrans" cxnId="{190456E8-9685-45AF-A9D1-9C4C32674E82}">
      <dgm:prSet/>
      <dgm:spPr/>
      <dgm:t>
        <a:bodyPr/>
        <a:lstStyle/>
        <a:p>
          <a:endParaRPr lang="en-US"/>
        </a:p>
      </dgm:t>
    </dgm:pt>
    <dgm:pt modelId="{17850E37-FCCB-4280-BE2C-D843859D181C}" type="sibTrans" cxnId="{190456E8-9685-45AF-A9D1-9C4C32674E82}">
      <dgm:prSet/>
      <dgm:spPr/>
      <dgm:t>
        <a:bodyPr/>
        <a:lstStyle/>
        <a:p>
          <a:endParaRPr lang="en-US"/>
        </a:p>
      </dgm:t>
    </dgm:pt>
    <dgm:pt modelId="{4EF6927E-5743-43C0-813B-F0DA3166510B}">
      <dgm:prSet/>
      <dgm:spPr>
        <a:solidFill>
          <a:schemeClr val="bg2">
            <a:lumMod val="75000"/>
            <a:alpha val="74000"/>
          </a:schemeClr>
        </a:solidFill>
      </dgm:spPr>
      <dgm:t>
        <a:bodyPr/>
        <a:lstStyle/>
        <a:p>
          <a:endParaRPr lang="en-US" dirty="0"/>
        </a:p>
        <a:p>
          <a:r>
            <a:rPr lang="en-US" dirty="0"/>
            <a:t>AWS</a:t>
          </a:r>
        </a:p>
      </dgm:t>
    </dgm:pt>
    <dgm:pt modelId="{AAF8BCA7-2AA1-4B62-878E-EDC8A80248FF}" type="parTrans" cxnId="{F528D097-2347-4669-9BAF-4638BB5B5498}">
      <dgm:prSet/>
      <dgm:spPr/>
      <dgm:t>
        <a:bodyPr/>
        <a:lstStyle/>
        <a:p>
          <a:endParaRPr lang="en-US"/>
        </a:p>
      </dgm:t>
    </dgm:pt>
    <dgm:pt modelId="{6ACA005F-0017-4D7A-BC0D-03E3A3E96103}" type="sibTrans" cxnId="{F528D097-2347-4669-9BAF-4638BB5B5498}">
      <dgm:prSet/>
      <dgm:spPr/>
      <dgm:t>
        <a:bodyPr/>
        <a:lstStyle/>
        <a:p>
          <a:endParaRPr lang="en-US"/>
        </a:p>
      </dgm:t>
    </dgm:pt>
    <dgm:pt modelId="{18A13445-0918-4C49-BBB1-11909A5A1E82}" type="pres">
      <dgm:prSet presAssocID="{3FBB8A81-764E-4BFA-A9F1-1A2FA76621E6}" presName="diagram" presStyleCnt="0">
        <dgm:presLayoutVars>
          <dgm:dir/>
          <dgm:resizeHandles val="exact"/>
        </dgm:presLayoutVars>
      </dgm:prSet>
      <dgm:spPr/>
    </dgm:pt>
    <dgm:pt modelId="{E7631952-DE3F-404C-B0AD-EC89590B861A}" type="pres">
      <dgm:prSet presAssocID="{41A4B4DE-3989-4284-9604-2F3817647178}" presName="node" presStyleLbl="node1" presStyleIdx="0" presStyleCnt="7">
        <dgm:presLayoutVars>
          <dgm:bulletEnabled val="1"/>
        </dgm:presLayoutVars>
      </dgm:prSet>
      <dgm:spPr/>
    </dgm:pt>
    <dgm:pt modelId="{B5E2C972-BD49-064B-9F6C-5A982A41F609}" type="pres">
      <dgm:prSet presAssocID="{F02BA8E4-9BF7-45EB-AF1E-79F3DF884F5D}" presName="sibTrans" presStyleCnt="0"/>
      <dgm:spPr/>
    </dgm:pt>
    <dgm:pt modelId="{92B76A24-539A-184B-9241-4FE6B92E5BF9}" type="pres">
      <dgm:prSet presAssocID="{D7DCE31A-CAC5-4C12-B7C8-89A845301693}" presName="node" presStyleLbl="node1" presStyleIdx="1" presStyleCnt="7">
        <dgm:presLayoutVars>
          <dgm:bulletEnabled val="1"/>
        </dgm:presLayoutVars>
      </dgm:prSet>
      <dgm:spPr/>
    </dgm:pt>
    <dgm:pt modelId="{3EA6A179-E1A5-EE45-B4AA-E04BD8FE93CC}" type="pres">
      <dgm:prSet presAssocID="{F4BCACEE-4CCD-446B-96BD-A5361D6A797D}" presName="sibTrans" presStyleCnt="0"/>
      <dgm:spPr/>
    </dgm:pt>
    <dgm:pt modelId="{07E5B321-B765-654F-888A-9896D5AF340C}" type="pres">
      <dgm:prSet presAssocID="{A9010989-F612-4D4A-9BA9-963AE8330C09}" presName="node" presStyleLbl="node1" presStyleIdx="2" presStyleCnt="7">
        <dgm:presLayoutVars>
          <dgm:bulletEnabled val="1"/>
        </dgm:presLayoutVars>
      </dgm:prSet>
      <dgm:spPr/>
    </dgm:pt>
    <dgm:pt modelId="{D3A035C7-F077-4742-B563-0F549BE92CD5}" type="pres">
      <dgm:prSet presAssocID="{1E3DD9A3-DC92-4047-B47F-3FFC2D91F3DB}" presName="sibTrans" presStyleCnt="0"/>
      <dgm:spPr/>
    </dgm:pt>
    <dgm:pt modelId="{2113772F-22C6-3846-9036-A3F0094EF4D7}" type="pres">
      <dgm:prSet presAssocID="{7231BAF9-8C75-4CFD-A197-AAC4334B6CBC}" presName="node" presStyleLbl="node1" presStyleIdx="3" presStyleCnt="7">
        <dgm:presLayoutVars>
          <dgm:bulletEnabled val="1"/>
        </dgm:presLayoutVars>
      </dgm:prSet>
      <dgm:spPr/>
    </dgm:pt>
    <dgm:pt modelId="{02C1638C-3EFB-914D-9CD7-84076733470D}" type="pres">
      <dgm:prSet presAssocID="{D9D55B8D-DCAE-4C3A-B2E7-8817D3198E6E}" presName="sibTrans" presStyleCnt="0"/>
      <dgm:spPr/>
    </dgm:pt>
    <dgm:pt modelId="{10154045-C091-CA41-87FF-0A8A86F395DE}" type="pres">
      <dgm:prSet presAssocID="{5551F0AB-C9FD-466E-920D-E7DE2E0DB70D}" presName="node" presStyleLbl="node1" presStyleIdx="4" presStyleCnt="7">
        <dgm:presLayoutVars>
          <dgm:bulletEnabled val="1"/>
        </dgm:presLayoutVars>
      </dgm:prSet>
      <dgm:spPr/>
    </dgm:pt>
    <dgm:pt modelId="{E0B94A52-A6BD-134A-9EF4-98FCDF720C82}" type="pres">
      <dgm:prSet presAssocID="{1A314F8F-69D3-4E9D-A0A6-1B46D7BF4E82}" presName="sibTrans" presStyleCnt="0"/>
      <dgm:spPr/>
    </dgm:pt>
    <dgm:pt modelId="{1539A321-D794-9943-A97C-5C5BE87FA812}" type="pres">
      <dgm:prSet presAssocID="{294C5014-B3DB-48D4-9C48-BA0B944E5FA4}" presName="node" presStyleLbl="node1" presStyleIdx="5" presStyleCnt="7">
        <dgm:presLayoutVars>
          <dgm:bulletEnabled val="1"/>
        </dgm:presLayoutVars>
      </dgm:prSet>
      <dgm:spPr/>
    </dgm:pt>
    <dgm:pt modelId="{E244BF7B-0730-A947-BF4F-4154C2A408A1}" type="pres">
      <dgm:prSet presAssocID="{17850E37-FCCB-4280-BE2C-D843859D181C}" presName="sibTrans" presStyleCnt="0"/>
      <dgm:spPr/>
    </dgm:pt>
    <dgm:pt modelId="{E7DB9B47-0F58-3E4C-9D71-BEFA68F38C28}" type="pres">
      <dgm:prSet presAssocID="{4EF6927E-5743-43C0-813B-F0DA3166510B}" presName="node" presStyleLbl="node1" presStyleIdx="6" presStyleCnt="7">
        <dgm:presLayoutVars>
          <dgm:bulletEnabled val="1"/>
        </dgm:presLayoutVars>
      </dgm:prSet>
      <dgm:spPr/>
    </dgm:pt>
  </dgm:ptLst>
  <dgm:cxnLst>
    <dgm:cxn modelId="{D1109F00-65CB-FC44-BCD2-0DBAE66C9933}" type="presOf" srcId="{3FBB8A81-764E-4BFA-A9F1-1A2FA76621E6}" destId="{18A13445-0918-4C49-BBB1-11909A5A1E82}" srcOrd="0" destOrd="0" presId="urn:microsoft.com/office/officeart/2005/8/layout/default"/>
    <dgm:cxn modelId="{E29FF320-3191-4DB7-BAAE-91739B3A8C25}" srcId="{3FBB8A81-764E-4BFA-A9F1-1A2FA76621E6}" destId="{D7DCE31A-CAC5-4C12-B7C8-89A845301693}" srcOrd="1" destOrd="0" parTransId="{A974BB29-8D54-46ED-AA2D-158F7D86AB32}" sibTransId="{F4BCACEE-4CCD-446B-96BD-A5361D6A797D}"/>
    <dgm:cxn modelId="{304AEF26-7BBB-4EFE-B6F4-687003F858C5}" srcId="{3FBB8A81-764E-4BFA-A9F1-1A2FA76621E6}" destId="{A9010989-F612-4D4A-9BA9-963AE8330C09}" srcOrd="2" destOrd="0" parTransId="{A6CD23EC-E55F-4DC7-948E-541B58881249}" sibTransId="{1E3DD9A3-DC92-4047-B47F-3FFC2D91F3DB}"/>
    <dgm:cxn modelId="{84618C62-493B-DD47-B08E-E72FF9788342}" type="presOf" srcId="{7231BAF9-8C75-4CFD-A197-AAC4334B6CBC}" destId="{2113772F-22C6-3846-9036-A3F0094EF4D7}" srcOrd="0" destOrd="0" presId="urn:microsoft.com/office/officeart/2005/8/layout/default"/>
    <dgm:cxn modelId="{6CE11246-280D-6D42-B350-240C58D15FF3}" type="presOf" srcId="{4EF6927E-5743-43C0-813B-F0DA3166510B}" destId="{E7DB9B47-0F58-3E4C-9D71-BEFA68F38C28}" srcOrd="0" destOrd="0" presId="urn:microsoft.com/office/officeart/2005/8/layout/default"/>
    <dgm:cxn modelId="{71BDA867-2B72-3642-A9A2-9E046F91E930}" type="presOf" srcId="{D7DCE31A-CAC5-4C12-B7C8-89A845301693}" destId="{92B76A24-539A-184B-9241-4FE6B92E5BF9}" srcOrd="0" destOrd="0" presId="urn:microsoft.com/office/officeart/2005/8/layout/default"/>
    <dgm:cxn modelId="{9978EB4A-1197-4F20-A542-F5C5DA3831EF}" srcId="{3FBB8A81-764E-4BFA-A9F1-1A2FA76621E6}" destId="{41A4B4DE-3989-4284-9604-2F3817647178}" srcOrd="0" destOrd="0" parTransId="{A304C6AE-7782-4063-894D-7C362E5AFF6D}" sibTransId="{F02BA8E4-9BF7-45EB-AF1E-79F3DF884F5D}"/>
    <dgm:cxn modelId="{086BF46F-43B1-4F1F-BBBF-424F85F7E1DA}" srcId="{3FBB8A81-764E-4BFA-A9F1-1A2FA76621E6}" destId="{5551F0AB-C9FD-466E-920D-E7DE2E0DB70D}" srcOrd="4" destOrd="0" parTransId="{F8C1C9FA-E5BE-48BB-9657-A122FDE5F0A3}" sibTransId="{1A314F8F-69D3-4E9D-A0A6-1B46D7BF4E82}"/>
    <dgm:cxn modelId="{D81ADE55-FB14-8740-813E-BE0B5907E388}" type="presOf" srcId="{294C5014-B3DB-48D4-9C48-BA0B944E5FA4}" destId="{1539A321-D794-9943-A97C-5C5BE87FA812}" srcOrd="0" destOrd="0" presId="urn:microsoft.com/office/officeart/2005/8/layout/default"/>
    <dgm:cxn modelId="{59DEEA77-A910-C94B-82AF-027882054D98}" type="presOf" srcId="{A9010989-F612-4D4A-9BA9-963AE8330C09}" destId="{07E5B321-B765-654F-888A-9896D5AF340C}" srcOrd="0" destOrd="0" presId="urn:microsoft.com/office/officeart/2005/8/layout/default"/>
    <dgm:cxn modelId="{54EC467D-C90C-4ED1-B21F-6D3B31D51B7C}" srcId="{3FBB8A81-764E-4BFA-A9F1-1A2FA76621E6}" destId="{7231BAF9-8C75-4CFD-A197-AAC4334B6CBC}" srcOrd="3" destOrd="0" parTransId="{CD759E60-56C2-440D-896C-7B3A077D99E3}" sibTransId="{D9D55B8D-DCAE-4C3A-B2E7-8817D3198E6E}"/>
    <dgm:cxn modelId="{F528D097-2347-4669-9BAF-4638BB5B5498}" srcId="{3FBB8A81-764E-4BFA-A9F1-1A2FA76621E6}" destId="{4EF6927E-5743-43C0-813B-F0DA3166510B}" srcOrd="6" destOrd="0" parTransId="{AAF8BCA7-2AA1-4B62-878E-EDC8A80248FF}" sibTransId="{6ACA005F-0017-4D7A-BC0D-03E3A3E96103}"/>
    <dgm:cxn modelId="{DFE040C9-20FA-4948-A228-698CACBAC64C}" type="presOf" srcId="{41A4B4DE-3989-4284-9604-2F3817647178}" destId="{E7631952-DE3F-404C-B0AD-EC89590B861A}" srcOrd="0" destOrd="0" presId="urn:microsoft.com/office/officeart/2005/8/layout/default"/>
    <dgm:cxn modelId="{190456E8-9685-45AF-A9D1-9C4C32674E82}" srcId="{3FBB8A81-764E-4BFA-A9F1-1A2FA76621E6}" destId="{294C5014-B3DB-48D4-9C48-BA0B944E5FA4}" srcOrd="5" destOrd="0" parTransId="{CD072B33-F03A-4FE1-B242-C852A015896B}" sibTransId="{17850E37-FCCB-4280-BE2C-D843859D181C}"/>
    <dgm:cxn modelId="{990D4AFD-6173-9F45-B0F6-168C987BDE5D}" type="presOf" srcId="{5551F0AB-C9FD-466E-920D-E7DE2E0DB70D}" destId="{10154045-C091-CA41-87FF-0A8A86F395DE}" srcOrd="0" destOrd="0" presId="urn:microsoft.com/office/officeart/2005/8/layout/default"/>
    <dgm:cxn modelId="{8D626AC7-BFCB-C845-A9ED-5BECB173E3C5}" type="presParOf" srcId="{18A13445-0918-4C49-BBB1-11909A5A1E82}" destId="{E7631952-DE3F-404C-B0AD-EC89590B861A}" srcOrd="0" destOrd="0" presId="urn:microsoft.com/office/officeart/2005/8/layout/default"/>
    <dgm:cxn modelId="{D6AC6DC3-05AC-1C40-84A1-0511A281A0FA}" type="presParOf" srcId="{18A13445-0918-4C49-BBB1-11909A5A1E82}" destId="{B5E2C972-BD49-064B-9F6C-5A982A41F609}" srcOrd="1" destOrd="0" presId="urn:microsoft.com/office/officeart/2005/8/layout/default"/>
    <dgm:cxn modelId="{F666BFEC-B8FE-B247-81AC-990EF3FF9F69}" type="presParOf" srcId="{18A13445-0918-4C49-BBB1-11909A5A1E82}" destId="{92B76A24-539A-184B-9241-4FE6B92E5BF9}" srcOrd="2" destOrd="0" presId="urn:microsoft.com/office/officeart/2005/8/layout/default"/>
    <dgm:cxn modelId="{78842851-C7EC-4544-B988-4BEBC5BF3B3F}" type="presParOf" srcId="{18A13445-0918-4C49-BBB1-11909A5A1E82}" destId="{3EA6A179-E1A5-EE45-B4AA-E04BD8FE93CC}" srcOrd="3" destOrd="0" presId="urn:microsoft.com/office/officeart/2005/8/layout/default"/>
    <dgm:cxn modelId="{3A99019B-A3CE-B242-8503-64A39965F048}" type="presParOf" srcId="{18A13445-0918-4C49-BBB1-11909A5A1E82}" destId="{07E5B321-B765-654F-888A-9896D5AF340C}" srcOrd="4" destOrd="0" presId="urn:microsoft.com/office/officeart/2005/8/layout/default"/>
    <dgm:cxn modelId="{B1F46F21-D5EB-D14E-9A99-546C9B1EF419}" type="presParOf" srcId="{18A13445-0918-4C49-BBB1-11909A5A1E82}" destId="{D3A035C7-F077-4742-B563-0F549BE92CD5}" srcOrd="5" destOrd="0" presId="urn:microsoft.com/office/officeart/2005/8/layout/default"/>
    <dgm:cxn modelId="{8B63DA04-FAED-054A-A61B-ECE430E2106B}" type="presParOf" srcId="{18A13445-0918-4C49-BBB1-11909A5A1E82}" destId="{2113772F-22C6-3846-9036-A3F0094EF4D7}" srcOrd="6" destOrd="0" presId="urn:microsoft.com/office/officeart/2005/8/layout/default"/>
    <dgm:cxn modelId="{AB372480-47E4-9444-BC48-6BCC42F1A8A9}" type="presParOf" srcId="{18A13445-0918-4C49-BBB1-11909A5A1E82}" destId="{02C1638C-3EFB-914D-9CD7-84076733470D}" srcOrd="7" destOrd="0" presId="urn:microsoft.com/office/officeart/2005/8/layout/default"/>
    <dgm:cxn modelId="{5D06E307-A71B-EE4F-AB08-E14637972EB6}" type="presParOf" srcId="{18A13445-0918-4C49-BBB1-11909A5A1E82}" destId="{10154045-C091-CA41-87FF-0A8A86F395DE}" srcOrd="8" destOrd="0" presId="urn:microsoft.com/office/officeart/2005/8/layout/default"/>
    <dgm:cxn modelId="{8B533B2B-430F-2742-A0A1-6F3BEDAC3969}" type="presParOf" srcId="{18A13445-0918-4C49-BBB1-11909A5A1E82}" destId="{E0B94A52-A6BD-134A-9EF4-98FCDF720C82}" srcOrd="9" destOrd="0" presId="urn:microsoft.com/office/officeart/2005/8/layout/default"/>
    <dgm:cxn modelId="{6208AFC0-ED4E-3B41-969D-6FE3A387AEA1}" type="presParOf" srcId="{18A13445-0918-4C49-BBB1-11909A5A1E82}" destId="{1539A321-D794-9943-A97C-5C5BE87FA812}" srcOrd="10" destOrd="0" presId="urn:microsoft.com/office/officeart/2005/8/layout/default"/>
    <dgm:cxn modelId="{BD2E8437-DCB3-FF43-9657-F51B9BBDEF25}" type="presParOf" srcId="{18A13445-0918-4C49-BBB1-11909A5A1E82}" destId="{E244BF7B-0730-A947-BF4F-4154C2A408A1}" srcOrd="11" destOrd="0" presId="urn:microsoft.com/office/officeart/2005/8/layout/default"/>
    <dgm:cxn modelId="{031669C2-0838-5440-86EC-F094E5B28A4A}" type="presParOf" srcId="{18A13445-0918-4C49-BBB1-11909A5A1E82}" destId="{E7DB9B47-0F58-3E4C-9D71-BEFA68F38C2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C31BA6-D67A-4C05-A2E8-2F44F7E442E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41D7C2-13E8-4C08-9C1F-A562F4B3FD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More convenient for the customer</a:t>
          </a:r>
        </a:p>
      </dgm:t>
    </dgm:pt>
    <dgm:pt modelId="{1BAEAD8C-EAE2-41B9-BC37-75B529F9DC78}" type="parTrans" cxnId="{C1EE9662-CDD2-4E42-A648-C275A4605BE9}">
      <dgm:prSet/>
      <dgm:spPr/>
      <dgm:t>
        <a:bodyPr/>
        <a:lstStyle/>
        <a:p>
          <a:endParaRPr lang="en-US"/>
        </a:p>
      </dgm:t>
    </dgm:pt>
    <dgm:pt modelId="{FCA9EA6E-9849-4B32-ADBE-A06C730A08AD}" type="sibTrans" cxnId="{C1EE9662-CDD2-4E42-A648-C275A4605BE9}">
      <dgm:prSet/>
      <dgm:spPr/>
      <dgm:t>
        <a:bodyPr/>
        <a:lstStyle/>
        <a:p>
          <a:endParaRPr lang="en-US"/>
        </a:p>
      </dgm:t>
    </dgm:pt>
    <dgm:pt modelId="{E78AEDCA-6AF6-4082-9E77-7C16D9DE6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Saves time</a:t>
          </a:r>
        </a:p>
      </dgm:t>
    </dgm:pt>
    <dgm:pt modelId="{44C70F33-3F3B-4939-B248-3AC35EF20553}" type="parTrans" cxnId="{48D9B622-17EB-479A-949D-F30DF5D3537A}">
      <dgm:prSet/>
      <dgm:spPr/>
      <dgm:t>
        <a:bodyPr/>
        <a:lstStyle/>
        <a:p>
          <a:endParaRPr lang="en-US"/>
        </a:p>
      </dgm:t>
    </dgm:pt>
    <dgm:pt modelId="{5661AF3F-290D-45DD-831D-E06C18720188}" type="sibTrans" cxnId="{48D9B622-17EB-479A-949D-F30DF5D3537A}">
      <dgm:prSet/>
      <dgm:spPr/>
      <dgm:t>
        <a:bodyPr/>
        <a:lstStyle/>
        <a:p>
          <a:endParaRPr lang="en-US"/>
        </a:p>
      </dgm:t>
    </dgm:pt>
    <dgm:pt modelId="{45C51BBC-8754-42CA-98E3-0C3C4B8BF3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customer gets more accurate results</a:t>
          </a:r>
        </a:p>
      </dgm:t>
    </dgm:pt>
    <dgm:pt modelId="{13E020C7-E8B3-425A-869B-9A9FED632B26}" type="parTrans" cxnId="{52D2FF9E-CBB9-4719-BAA1-6405C5CAF79B}">
      <dgm:prSet/>
      <dgm:spPr/>
      <dgm:t>
        <a:bodyPr/>
        <a:lstStyle/>
        <a:p>
          <a:endParaRPr lang="en-US"/>
        </a:p>
      </dgm:t>
    </dgm:pt>
    <dgm:pt modelId="{285F11D0-8660-4956-8320-6E7DDCAE7BCA}" type="sibTrans" cxnId="{52D2FF9E-CBB9-4719-BAA1-6405C5CAF79B}">
      <dgm:prSet/>
      <dgm:spPr/>
      <dgm:t>
        <a:bodyPr/>
        <a:lstStyle/>
        <a:p>
          <a:endParaRPr lang="en-US"/>
        </a:p>
      </dgm:t>
    </dgm:pt>
    <dgm:pt modelId="{E6CDABAC-DDEE-4E01-B750-7E07372433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Leveraging AI &amp; ML technologies</a:t>
          </a:r>
        </a:p>
      </dgm:t>
    </dgm:pt>
    <dgm:pt modelId="{D9D0C0C7-DEB6-4DB4-8131-1D865484837C}" type="parTrans" cxnId="{13603C1E-EAC2-47FF-9C80-734048EEC924}">
      <dgm:prSet/>
      <dgm:spPr/>
      <dgm:t>
        <a:bodyPr/>
        <a:lstStyle/>
        <a:p>
          <a:endParaRPr lang="en-US"/>
        </a:p>
      </dgm:t>
    </dgm:pt>
    <dgm:pt modelId="{83EC70B4-1C51-4310-818D-8CAC61464809}" type="sibTrans" cxnId="{13603C1E-EAC2-47FF-9C80-734048EEC924}">
      <dgm:prSet/>
      <dgm:spPr/>
      <dgm:t>
        <a:bodyPr/>
        <a:lstStyle/>
        <a:p>
          <a:endParaRPr lang="en-US"/>
        </a:p>
      </dgm:t>
    </dgm:pt>
    <dgm:pt modelId="{2D46F2EC-9522-4390-8505-8C59D197D8D4}" type="pres">
      <dgm:prSet presAssocID="{3AC31BA6-D67A-4C05-A2E8-2F44F7E442E8}" presName="root" presStyleCnt="0">
        <dgm:presLayoutVars>
          <dgm:dir/>
          <dgm:resizeHandles val="exact"/>
        </dgm:presLayoutVars>
      </dgm:prSet>
      <dgm:spPr/>
    </dgm:pt>
    <dgm:pt modelId="{99E9757A-9926-466A-83D9-073A2FD1C9A7}" type="pres">
      <dgm:prSet presAssocID="{5141D7C2-13E8-4C08-9C1F-A562F4B3FDA0}" presName="compNode" presStyleCnt="0"/>
      <dgm:spPr/>
    </dgm:pt>
    <dgm:pt modelId="{3BCF4195-54AD-4FCF-B425-0442BD79746F}" type="pres">
      <dgm:prSet presAssocID="{5141D7C2-13E8-4C08-9C1F-A562F4B3FDA0}" presName="iconRect" presStyleLbl="node1" presStyleIdx="0" presStyleCnt="4"/>
      <dgm:spPr>
        <a:blipFill>
          <a:blip xmlns:r="http://schemas.openxmlformats.org/officeDocument/2006/relationships" r:embed="rId1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effectLst>
          <a:outerShdw blurRad="50800" dist="50800" dir="5400000" algn="ctr" rotWithShape="0">
            <a:schemeClr val="bg1"/>
          </a:outerShdw>
        </a:effectLst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CF33D4C-3FFA-4F1D-88E0-84E79832FEE5}" type="pres">
      <dgm:prSet presAssocID="{5141D7C2-13E8-4C08-9C1F-A562F4B3FDA0}" presName="spaceRect" presStyleCnt="0"/>
      <dgm:spPr/>
    </dgm:pt>
    <dgm:pt modelId="{82A782F6-9407-43B1-A799-D5E63DA67FD0}" type="pres">
      <dgm:prSet presAssocID="{5141D7C2-13E8-4C08-9C1F-A562F4B3FDA0}" presName="textRect" presStyleLbl="revTx" presStyleIdx="0" presStyleCnt="4">
        <dgm:presLayoutVars>
          <dgm:chMax val="1"/>
          <dgm:chPref val="1"/>
        </dgm:presLayoutVars>
      </dgm:prSet>
      <dgm:spPr/>
    </dgm:pt>
    <dgm:pt modelId="{1D08B56F-15CF-47EE-AD77-8A27FEC28B8B}" type="pres">
      <dgm:prSet presAssocID="{FCA9EA6E-9849-4B32-ADBE-A06C730A08AD}" presName="sibTrans" presStyleCnt="0"/>
      <dgm:spPr/>
    </dgm:pt>
    <dgm:pt modelId="{BB354F44-10DA-4641-9191-4A66745569C7}" type="pres">
      <dgm:prSet presAssocID="{E78AEDCA-6AF6-4082-9E77-7C16D9DE6277}" presName="compNode" presStyleCnt="0"/>
      <dgm:spPr/>
    </dgm:pt>
    <dgm:pt modelId="{1B5564A8-4D15-4ED2-A2FF-02124F0714C1}" type="pres">
      <dgm:prSet presAssocID="{E78AEDCA-6AF6-4082-9E77-7C16D9DE6277}" presName="iconRect" presStyleLbl="node1" presStyleIdx="1" presStyleCnt="4"/>
      <dgm:spPr>
        <a:blipFill>
          <a:blip xmlns:r="http://schemas.openxmlformats.org/officeDocument/2006/relationships"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EE45D74-36F8-4E5C-BFF5-F0495AB3C2A9}" type="pres">
      <dgm:prSet presAssocID="{E78AEDCA-6AF6-4082-9E77-7C16D9DE6277}" presName="spaceRect" presStyleCnt="0"/>
      <dgm:spPr/>
    </dgm:pt>
    <dgm:pt modelId="{E982C52D-1EC7-468D-A909-224DB0253C49}" type="pres">
      <dgm:prSet presAssocID="{E78AEDCA-6AF6-4082-9E77-7C16D9DE6277}" presName="textRect" presStyleLbl="revTx" presStyleIdx="1" presStyleCnt="4">
        <dgm:presLayoutVars>
          <dgm:chMax val="1"/>
          <dgm:chPref val="1"/>
        </dgm:presLayoutVars>
      </dgm:prSet>
      <dgm:spPr/>
    </dgm:pt>
    <dgm:pt modelId="{9BD8A6F6-F265-4AD8-BD05-554678B8553A}" type="pres">
      <dgm:prSet presAssocID="{5661AF3F-290D-45DD-831D-E06C18720188}" presName="sibTrans" presStyleCnt="0"/>
      <dgm:spPr/>
    </dgm:pt>
    <dgm:pt modelId="{63302727-8C0D-4F91-96EF-7A995C612ED7}" type="pres">
      <dgm:prSet presAssocID="{45C51BBC-8754-42CA-98E3-0C3C4B8BF368}" presName="compNode" presStyleCnt="0"/>
      <dgm:spPr/>
    </dgm:pt>
    <dgm:pt modelId="{5EC3DC3E-543D-4B1D-8CC8-D979BDF70993}" type="pres">
      <dgm:prSet presAssocID="{45C51BBC-8754-42CA-98E3-0C3C4B8BF368}" presName="iconRect" presStyleLbl="node1" presStyleIdx="2" presStyleCnt="4"/>
      <dgm:spPr>
        <a:blipFill>
          <a:blip xmlns:r="http://schemas.openxmlformats.org/officeDocument/2006/relationships"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3C9AA53-938D-4E15-B343-325DA5CEC95F}" type="pres">
      <dgm:prSet presAssocID="{45C51BBC-8754-42CA-98E3-0C3C4B8BF368}" presName="spaceRect" presStyleCnt="0"/>
      <dgm:spPr/>
    </dgm:pt>
    <dgm:pt modelId="{78F7435A-E3C5-4DEC-803C-08BE0201B350}" type="pres">
      <dgm:prSet presAssocID="{45C51BBC-8754-42CA-98E3-0C3C4B8BF368}" presName="textRect" presStyleLbl="revTx" presStyleIdx="2" presStyleCnt="4">
        <dgm:presLayoutVars>
          <dgm:chMax val="1"/>
          <dgm:chPref val="1"/>
        </dgm:presLayoutVars>
      </dgm:prSet>
      <dgm:spPr/>
    </dgm:pt>
    <dgm:pt modelId="{01352132-66A4-4182-987F-A8FE48CA19F2}" type="pres">
      <dgm:prSet presAssocID="{285F11D0-8660-4956-8320-6E7DDCAE7BCA}" presName="sibTrans" presStyleCnt="0"/>
      <dgm:spPr/>
    </dgm:pt>
    <dgm:pt modelId="{35AE5A0A-E6D6-476B-9551-8A9B0172BBF2}" type="pres">
      <dgm:prSet presAssocID="{E6CDABAC-DDEE-4E01-B750-7E0737243353}" presName="compNode" presStyleCnt="0"/>
      <dgm:spPr/>
    </dgm:pt>
    <dgm:pt modelId="{F072D087-38F3-41FD-B42D-0D55D379CB7F}" type="pres">
      <dgm:prSet presAssocID="{E6CDABAC-DDEE-4E01-B750-7E073724335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7DBB3A-8EA5-48F9-A449-33420646021C}" type="pres">
      <dgm:prSet presAssocID="{E6CDABAC-DDEE-4E01-B750-7E0737243353}" presName="spaceRect" presStyleCnt="0"/>
      <dgm:spPr/>
    </dgm:pt>
    <dgm:pt modelId="{C72A71A7-AD2E-4C84-936D-4D5FFB1C599B}" type="pres">
      <dgm:prSet presAssocID="{E6CDABAC-DDEE-4E01-B750-7E073724335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3603C1E-EAC2-47FF-9C80-734048EEC924}" srcId="{3AC31BA6-D67A-4C05-A2E8-2F44F7E442E8}" destId="{E6CDABAC-DDEE-4E01-B750-7E0737243353}" srcOrd="3" destOrd="0" parTransId="{D9D0C0C7-DEB6-4DB4-8131-1D865484837C}" sibTransId="{83EC70B4-1C51-4310-818D-8CAC61464809}"/>
    <dgm:cxn modelId="{48D9B622-17EB-479A-949D-F30DF5D3537A}" srcId="{3AC31BA6-D67A-4C05-A2E8-2F44F7E442E8}" destId="{E78AEDCA-6AF6-4082-9E77-7C16D9DE6277}" srcOrd="1" destOrd="0" parTransId="{44C70F33-3F3B-4939-B248-3AC35EF20553}" sibTransId="{5661AF3F-290D-45DD-831D-E06C18720188}"/>
    <dgm:cxn modelId="{C1EE9662-CDD2-4E42-A648-C275A4605BE9}" srcId="{3AC31BA6-D67A-4C05-A2E8-2F44F7E442E8}" destId="{5141D7C2-13E8-4C08-9C1F-A562F4B3FDA0}" srcOrd="0" destOrd="0" parTransId="{1BAEAD8C-EAE2-41B9-BC37-75B529F9DC78}" sibTransId="{FCA9EA6E-9849-4B32-ADBE-A06C730A08AD}"/>
    <dgm:cxn modelId="{67068A6C-C9B3-4185-B385-ACF4EEE303E6}" type="presOf" srcId="{E78AEDCA-6AF6-4082-9E77-7C16D9DE6277}" destId="{E982C52D-1EC7-468D-A909-224DB0253C49}" srcOrd="0" destOrd="0" presId="urn:microsoft.com/office/officeart/2018/2/layout/IconLabelList"/>
    <dgm:cxn modelId="{BC53BF73-1715-448C-9D2B-CCF70DFADFED}" type="presOf" srcId="{E6CDABAC-DDEE-4E01-B750-7E0737243353}" destId="{C72A71A7-AD2E-4C84-936D-4D5FFB1C599B}" srcOrd="0" destOrd="0" presId="urn:microsoft.com/office/officeart/2018/2/layout/IconLabelList"/>
    <dgm:cxn modelId="{2926A886-9D39-4A42-B91C-873E2A2FA474}" type="presOf" srcId="{5141D7C2-13E8-4C08-9C1F-A562F4B3FDA0}" destId="{82A782F6-9407-43B1-A799-D5E63DA67FD0}" srcOrd="0" destOrd="0" presId="urn:microsoft.com/office/officeart/2018/2/layout/IconLabelList"/>
    <dgm:cxn modelId="{52D2FF9E-CBB9-4719-BAA1-6405C5CAF79B}" srcId="{3AC31BA6-D67A-4C05-A2E8-2F44F7E442E8}" destId="{45C51BBC-8754-42CA-98E3-0C3C4B8BF368}" srcOrd="2" destOrd="0" parTransId="{13E020C7-E8B3-425A-869B-9A9FED632B26}" sibTransId="{285F11D0-8660-4956-8320-6E7DDCAE7BCA}"/>
    <dgm:cxn modelId="{EEC3E7A7-65E3-4C75-B30A-789C0A413CD4}" type="presOf" srcId="{3AC31BA6-D67A-4C05-A2E8-2F44F7E442E8}" destId="{2D46F2EC-9522-4390-8505-8C59D197D8D4}" srcOrd="0" destOrd="0" presId="urn:microsoft.com/office/officeart/2018/2/layout/IconLabelList"/>
    <dgm:cxn modelId="{DD348CD2-4482-4463-8C46-FBD66AF7D450}" type="presOf" srcId="{45C51BBC-8754-42CA-98E3-0C3C4B8BF368}" destId="{78F7435A-E3C5-4DEC-803C-08BE0201B350}" srcOrd="0" destOrd="0" presId="urn:microsoft.com/office/officeart/2018/2/layout/IconLabelList"/>
    <dgm:cxn modelId="{66F1ABF8-4233-46B2-863D-CC8B87718F58}" type="presParOf" srcId="{2D46F2EC-9522-4390-8505-8C59D197D8D4}" destId="{99E9757A-9926-466A-83D9-073A2FD1C9A7}" srcOrd="0" destOrd="0" presId="urn:microsoft.com/office/officeart/2018/2/layout/IconLabelList"/>
    <dgm:cxn modelId="{C1100DE6-859A-4AB5-B00B-C0A28E6CF619}" type="presParOf" srcId="{99E9757A-9926-466A-83D9-073A2FD1C9A7}" destId="{3BCF4195-54AD-4FCF-B425-0442BD79746F}" srcOrd="0" destOrd="0" presId="urn:microsoft.com/office/officeart/2018/2/layout/IconLabelList"/>
    <dgm:cxn modelId="{EEA53BA1-0480-4943-B792-E02F75B3F062}" type="presParOf" srcId="{99E9757A-9926-466A-83D9-073A2FD1C9A7}" destId="{9CF33D4C-3FFA-4F1D-88E0-84E79832FEE5}" srcOrd="1" destOrd="0" presId="urn:microsoft.com/office/officeart/2018/2/layout/IconLabelList"/>
    <dgm:cxn modelId="{E3933AFE-44EC-4AB7-B5E4-514EEC41EAB1}" type="presParOf" srcId="{99E9757A-9926-466A-83D9-073A2FD1C9A7}" destId="{82A782F6-9407-43B1-A799-D5E63DA67FD0}" srcOrd="2" destOrd="0" presId="urn:microsoft.com/office/officeart/2018/2/layout/IconLabelList"/>
    <dgm:cxn modelId="{B127EAFE-E0E3-40DF-98D3-94EC44796416}" type="presParOf" srcId="{2D46F2EC-9522-4390-8505-8C59D197D8D4}" destId="{1D08B56F-15CF-47EE-AD77-8A27FEC28B8B}" srcOrd="1" destOrd="0" presId="urn:microsoft.com/office/officeart/2018/2/layout/IconLabelList"/>
    <dgm:cxn modelId="{76F08F23-BFB3-4807-BCFC-7A852596B86A}" type="presParOf" srcId="{2D46F2EC-9522-4390-8505-8C59D197D8D4}" destId="{BB354F44-10DA-4641-9191-4A66745569C7}" srcOrd="2" destOrd="0" presId="urn:microsoft.com/office/officeart/2018/2/layout/IconLabelList"/>
    <dgm:cxn modelId="{4B2868E0-E0C7-4632-A51A-9D8B12691AF2}" type="presParOf" srcId="{BB354F44-10DA-4641-9191-4A66745569C7}" destId="{1B5564A8-4D15-4ED2-A2FF-02124F0714C1}" srcOrd="0" destOrd="0" presId="urn:microsoft.com/office/officeart/2018/2/layout/IconLabelList"/>
    <dgm:cxn modelId="{F27B0D13-9118-4586-85CC-4FD534061207}" type="presParOf" srcId="{BB354F44-10DA-4641-9191-4A66745569C7}" destId="{1EE45D74-36F8-4E5C-BFF5-F0495AB3C2A9}" srcOrd="1" destOrd="0" presId="urn:microsoft.com/office/officeart/2018/2/layout/IconLabelList"/>
    <dgm:cxn modelId="{9B1E9AB5-C55E-490C-B086-F448A7BB0B15}" type="presParOf" srcId="{BB354F44-10DA-4641-9191-4A66745569C7}" destId="{E982C52D-1EC7-468D-A909-224DB0253C49}" srcOrd="2" destOrd="0" presId="urn:microsoft.com/office/officeart/2018/2/layout/IconLabelList"/>
    <dgm:cxn modelId="{47401211-6FD5-41F3-BCDB-73BED9717EBA}" type="presParOf" srcId="{2D46F2EC-9522-4390-8505-8C59D197D8D4}" destId="{9BD8A6F6-F265-4AD8-BD05-554678B8553A}" srcOrd="3" destOrd="0" presId="urn:microsoft.com/office/officeart/2018/2/layout/IconLabelList"/>
    <dgm:cxn modelId="{18387104-8F46-4C7A-B438-B4E4F51518AD}" type="presParOf" srcId="{2D46F2EC-9522-4390-8505-8C59D197D8D4}" destId="{63302727-8C0D-4F91-96EF-7A995C612ED7}" srcOrd="4" destOrd="0" presId="urn:microsoft.com/office/officeart/2018/2/layout/IconLabelList"/>
    <dgm:cxn modelId="{17017540-922B-4283-BFBE-C34003252C43}" type="presParOf" srcId="{63302727-8C0D-4F91-96EF-7A995C612ED7}" destId="{5EC3DC3E-543D-4B1D-8CC8-D979BDF70993}" srcOrd="0" destOrd="0" presId="urn:microsoft.com/office/officeart/2018/2/layout/IconLabelList"/>
    <dgm:cxn modelId="{AD2F5E94-9959-4BBF-88CA-AB765830C374}" type="presParOf" srcId="{63302727-8C0D-4F91-96EF-7A995C612ED7}" destId="{E3C9AA53-938D-4E15-B343-325DA5CEC95F}" srcOrd="1" destOrd="0" presId="urn:microsoft.com/office/officeart/2018/2/layout/IconLabelList"/>
    <dgm:cxn modelId="{A899DFDA-C2E0-44EE-8D8A-7B2E7338331D}" type="presParOf" srcId="{63302727-8C0D-4F91-96EF-7A995C612ED7}" destId="{78F7435A-E3C5-4DEC-803C-08BE0201B350}" srcOrd="2" destOrd="0" presId="urn:microsoft.com/office/officeart/2018/2/layout/IconLabelList"/>
    <dgm:cxn modelId="{973F3E4C-1642-4DD0-AE59-1AFD8BD25E7B}" type="presParOf" srcId="{2D46F2EC-9522-4390-8505-8C59D197D8D4}" destId="{01352132-66A4-4182-987F-A8FE48CA19F2}" srcOrd="5" destOrd="0" presId="urn:microsoft.com/office/officeart/2018/2/layout/IconLabelList"/>
    <dgm:cxn modelId="{2DB67667-E3C3-4B50-B8A8-660F4A100884}" type="presParOf" srcId="{2D46F2EC-9522-4390-8505-8C59D197D8D4}" destId="{35AE5A0A-E6D6-476B-9551-8A9B0172BBF2}" srcOrd="6" destOrd="0" presId="urn:microsoft.com/office/officeart/2018/2/layout/IconLabelList"/>
    <dgm:cxn modelId="{094811E6-FC24-4E47-ADFA-E6C69AC6316E}" type="presParOf" srcId="{35AE5A0A-E6D6-476B-9551-8A9B0172BBF2}" destId="{F072D087-38F3-41FD-B42D-0D55D379CB7F}" srcOrd="0" destOrd="0" presId="urn:microsoft.com/office/officeart/2018/2/layout/IconLabelList"/>
    <dgm:cxn modelId="{F2A5BC97-C37A-4E70-9387-58BE2E5E1AF6}" type="presParOf" srcId="{35AE5A0A-E6D6-476B-9551-8A9B0172BBF2}" destId="{567DBB3A-8EA5-48F9-A449-33420646021C}" srcOrd="1" destOrd="0" presId="urn:microsoft.com/office/officeart/2018/2/layout/IconLabelList"/>
    <dgm:cxn modelId="{66FD3C59-492E-460C-B5C4-D980C8CDD063}" type="presParOf" srcId="{35AE5A0A-E6D6-476B-9551-8A9B0172BBF2}" destId="{C72A71A7-AD2E-4C84-936D-4D5FFB1C599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31952-DE3F-404C-B0AD-EC89590B861A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bg2">
            <a:lumMod val="75000"/>
            <a:alpha val="7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3100" kern="1200" dirty="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React.js</a:t>
          </a:r>
          <a:endParaRPr lang="en-US" sz="3100" kern="1200" dirty="0"/>
        </a:p>
      </dsp:txBody>
      <dsp:txXfrm>
        <a:off x="3080" y="587032"/>
        <a:ext cx="2444055" cy="1466433"/>
      </dsp:txXfrm>
    </dsp:sp>
    <dsp:sp modelId="{92B76A24-539A-184B-9241-4FE6B92E5BF9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bg2">
            <a:lumMod val="75000"/>
            <a:alpha val="7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3100" kern="1200" dirty="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Next.js</a:t>
          </a:r>
          <a:endParaRPr lang="en-US" sz="3100" kern="1200" dirty="0"/>
        </a:p>
      </dsp:txBody>
      <dsp:txXfrm>
        <a:off x="2691541" y="587032"/>
        <a:ext cx="2444055" cy="1466433"/>
      </dsp:txXfrm>
    </dsp:sp>
    <dsp:sp modelId="{07E5B321-B765-654F-888A-9896D5AF340C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bg2">
            <a:lumMod val="75000"/>
            <a:alpha val="7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Tailwind CSS</a:t>
          </a:r>
        </a:p>
      </dsp:txBody>
      <dsp:txXfrm>
        <a:off x="5380002" y="587032"/>
        <a:ext cx="2444055" cy="1466433"/>
      </dsp:txXfrm>
    </dsp:sp>
    <dsp:sp modelId="{2113772F-22C6-3846-9036-A3F0094EF4D7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bg2">
            <a:lumMod val="75000"/>
            <a:alpha val="7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MongoDB</a:t>
          </a:r>
        </a:p>
      </dsp:txBody>
      <dsp:txXfrm>
        <a:off x="8068463" y="587032"/>
        <a:ext cx="2444055" cy="1466433"/>
      </dsp:txXfrm>
    </dsp:sp>
    <dsp:sp modelId="{10154045-C091-CA41-87FF-0A8A86F395DE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solidFill>
          <a:schemeClr val="bg2">
            <a:lumMod val="75000"/>
            <a:alpha val="7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JinaAI</a:t>
          </a:r>
          <a:endParaRPr lang="en-US" sz="3100" kern="1200" dirty="0"/>
        </a:p>
      </dsp:txBody>
      <dsp:txXfrm>
        <a:off x="1347311" y="2297871"/>
        <a:ext cx="2444055" cy="1466433"/>
      </dsp:txXfrm>
    </dsp:sp>
    <dsp:sp modelId="{1539A321-D794-9943-A97C-5C5BE87FA812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solidFill>
          <a:schemeClr val="bg2">
            <a:lumMod val="75000"/>
            <a:alpha val="7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RapidAPI</a:t>
          </a:r>
          <a:endParaRPr lang="en-US" sz="3100" kern="1200" dirty="0"/>
        </a:p>
      </dsp:txBody>
      <dsp:txXfrm>
        <a:off x="4035772" y="2297871"/>
        <a:ext cx="2444055" cy="1466433"/>
      </dsp:txXfrm>
    </dsp:sp>
    <dsp:sp modelId="{E7DB9B47-0F58-3E4C-9D71-BEFA68F38C28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solidFill>
          <a:schemeClr val="bg2">
            <a:lumMod val="75000"/>
            <a:alpha val="7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AWS</a:t>
          </a:r>
        </a:p>
      </dsp:txBody>
      <dsp:txXfrm>
        <a:off x="672423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F4195-54AD-4FCF-B425-0442BD79746F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50800" dir="5400000" algn="ctr" rotWithShape="0">
            <a:schemeClr val="bg1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782F6-9407-43B1-A799-D5E63DA67FD0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More convenient for the customer</a:t>
          </a:r>
        </a:p>
      </dsp:txBody>
      <dsp:txXfrm>
        <a:off x="569079" y="2427788"/>
        <a:ext cx="2072362" cy="720000"/>
      </dsp:txXfrm>
    </dsp:sp>
    <dsp:sp modelId="{1B5564A8-4D15-4ED2-A2FF-02124F0714C1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2C52D-1EC7-468D-A909-224DB0253C49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Saves time</a:t>
          </a:r>
        </a:p>
      </dsp:txBody>
      <dsp:txXfrm>
        <a:off x="3004105" y="2427788"/>
        <a:ext cx="2072362" cy="720000"/>
      </dsp:txXfrm>
    </dsp:sp>
    <dsp:sp modelId="{5EC3DC3E-543D-4B1D-8CC8-D979BDF70993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7435A-E3C5-4DEC-803C-08BE0201B350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customer gets more accurate results</a:t>
          </a:r>
        </a:p>
      </dsp:txBody>
      <dsp:txXfrm>
        <a:off x="5439131" y="2427788"/>
        <a:ext cx="2072362" cy="720000"/>
      </dsp:txXfrm>
    </dsp:sp>
    <dsp:sp modelId="{F072D087-38F3-41FD-B42D-0D55D379CB7F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A71A7-AD2E-4C84-936D-4D5FFB1C599B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Leveraging AI &amp; ML technologies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D42182A-4877-1F4E-932F-704F0AA28172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FEBEBBE-7CC3-AD4B-A96F-F8BD2610C41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209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Before we start, let’s have a short background introduction.</a:t>
            </a:r>
            <a:endParaRPr lang="he-IL"/>
          </a:p>
          <a:p>
            <a:pPr algn="l"/>
            <a:r>
              <a:rPr lang="en-US"/>
              <a:t>The demand for vacations abroad has raised significantly during the past years.</a:t>
            </a:r>
          </a:p>
          <a:p>
            <a:pPr algn="l"/>
            <a:r>
              <a:rPr lang="en-US"/>
              <a:t>4.7 billion people are expected to travel around the world in 2024 which is almost 3 times the amount of people who traveled in 2019.</a:t>
            </a:r>
          </a:p>
          <a:p>
            <a:pPr algn="l"/>
            <a:r>
              <a:rPr lang="en-US" dirty="0"/>
              <a:t>Worldwide events such as Olympic games, EURO and more have a straight influence about the raising in the number of flights and vacations.</a:t>
            </a:r>
          </a:p>
          <a:p>
            <a:pPr algn="l"/>
            <a:r>
              <a:rPr lang="en-US" dirty="0"/>
              <a:t>As the demand for vacations raised, the demand for digital booking has raised too.</a:t>
            </a:r>
          </a:p>
          <a:p>
            <a:pPr algn="l"/>
            <a:r>
              <a:rPr lang="en-US" dirty="0"/>
              <a:t>And lastly, new low-cost companies that have been established cause a bigger price competition among the customers</a:t>
            </a:r>
          </a:p>
          <a:p>
            <a:pPr algn="l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3253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The uniqueness of our approach is that our website helps our customer to book his vacation in a more convenient way when he has in one website all the information he need.</a:t>
            </a:r>
          </a:p>
          <a:p>
            <a:pPr marL="0" algn="l" defTabSz="914400" rtl="0" eaLnBrk="1" latinLnBrk="0" hangingPunct="1"/>
            <a:r>
              <a:rPr lang="en-US" dirty="0"/>
              <a:t>Saving time is a result of comparing the prices of different agencies in one website.</a:t>
            </a:r>
          </a:p>
          <a:p>
            <a:pPr marL="0" algn="l" defTabSz="914400" rtl="0" eaLnBrk="1" latinLnBrk="0" hangingPunct="1"/>
            <a:r>
              <a:rPr lang="en-US" dirty="0"/>
              <a:t>Each customer gets more accurate results that fit his needs</a:t>
            </a:r>
          </a:p>
          <a:p>
            <a:pPr marL="0" algn="l" defTabSz="914400" rtl="0" eaLnBrk="1" latinLnBrk="0" hangingPunct="1"/>
            <a:r>
              <a:rPr lang="en-US" dirty="0"/>
              <a:t>And finally, we are leveraging AI &amp; ML technologies to fulfill our goals.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1583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6738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So, what is the problem ?</a:t>
            </a:r>
            <a:br>
              <a:rPr lang="en-US" dirty="0">
                <a:cs typeface="+mn-lt"/>
              </a:rPr>
            </a:br>
            <a:r>
              <a:rPr lang="en-US" dirty="0"/>
              <a:t> We found that booking a vacation requires several tasks such as flight or hotel booking.</a:t>
            </a:r>
            <a:endParaRPr lang="he-IL" dirty="0"/>
          </a:p>
          <a:p>
            <a:pPr algn="l" defTabSz="914400"/>
            <a:r>
              <a:rPr lang="en-US" dirty="0"/>
              <a:t>Each task itself has a wide range of websites to search and compare prices</a:t>
            </a:r>
          </a:p>
          <a:p>
            <a:pPr algn="l"/>
            <a:r>
              <a:rPr lang="en-US" dirty="0"/>
              <a:t>Another problem is that when you search a hotel for example, you don’t get the results that fit for your needs</a:t>
            </a:r>
          </a:p>
          <a:p>
            <a:pPr algn="l" defTabSz="914400"/>
            <a:r>
              <a:rPr lang="en-US" dirty="0"/>
              <a:t>And lastly, it is difficult to determine which websites are reliable and which are not</a:t>
            </a:r>
          </a:p>
          <a:p>
            <a:pPr marL="0" algn="l" defTabSz="91440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340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914400"/>
            <a:r>
              <a:rPr lang="en-US"/>
              <a:t>The solution we suggest is Vacation Quest.</a:t>
            </a:r>
            <a:endParaRPr lang="he-IL"/>
          </a:p>
          <a:p>
            <a:pPr algn="l" defTabSz="914400"/>
            <a:r>
              <a:rPr lang="en-US"/>
              <a:t>We are uniting all the travel tasks into one website, so the customer will have the most easy and convenient way to book his vacation.</a:t>
            </a:r>
          </a:p>
          <a:p>
            <a:pPr algn="l" defTabSz="914400"/>
            <a:r>
              <a:rPr lang="en-US"/>
              <a:t>We developed a smart search engine for flights and accommodations.</a:t>
            </a:r>
          </a:p>
          <a:p>
            <a:pPr algn="l" defTabSz="914400"/>
            <a:r>
              <a:rPr lang="en-US"/>
              <a:t>We adjust the results for the customer needs so the customer will get the perfect match for him.</a:t>
            </a:r>
          </a:p>
          <a:p>
            <a:pPr algn="l" defTabSz="914400"/>
            <a:r>
              <a:rPr lang="en-US" dirty="0"/>
              <a:t>And we provided reliable websites bases on reviews.</a:t>
            </a:r>
          </a:p>
          <a:p>
            <a:pPr algn="l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599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The technologies we are using are:</a:t>
            </a:r>
            <a:br>
              <a:rPr lang="en-US" dirty="0">
                <a:cs typeface="+mn-lt"/>
              </a:rPr>
            </a:br>
            <a:r>
              <a:rPr lang="en-US" dirty="0"/>
              <a:t> React and Next.js for the back-end.</a:t>
            </a:r>
            <a:endParaRPr lang="he-IL" dirty="0"/>
          </a:p>
          <a:p>
            <a:pPr algn="l" defTabSz="914400"/>
            <a:r>
              <a:rPr lang="en-US" dirty="0"/>
              <a:t>Tailwind CSS for styling the front-end and UI.</a:t>
            </a:r>
          </a:p>
          <a:p>
            <a:pPr algn="l" defTabSz="914400"/>
            <a:r>
              <a:rPr lang="en-US" dirty="0"/>
              <a:t>MongoDB for storing all the information.</a:t>
            </a:r>
          </a:p>
          <a:p>
            <a:pPr algn="l"/>
            <a:r>
              <a:rPr lang="en-US" dirty="0" err="1"/>
              <a:t>JinaAI</a:t>
            </a:r>
            <a:r>
              <a:rPr lang="en-US" dirty="0"/>
              <a:t> for embedding the searching queries.</a:t>
            </a:r>
          </a:p>
          <a:p>
            <a:pPr algn="l" defTabSz="914400"/>
            <a:r>
              <a:rPr lang="en-US" dirty="0" err="1"/>
              <a:t>RapidAPI</a:t>
            </a:r>
            <a:r>
              <a:rPr lang="en-US" dirty="0"/>
              <a:t> for collecting real and updated flight and accommodation results.</a:t>
            </a:r>
          </a:p>
          <a:p>
            <a:pPr algn="l"/>
            <a:r>
              <a:rPr lang="en-US" dirty="0"/>
              <a:t>AWS for deploying our website.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And now Dor will continue to talk about our project flow.</a:t>
            </a:r>
          </a:p>
          <a:p>
            <a:pPr marL="0" algn="l" defTabSz="91440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3898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431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532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603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So straight from our flight deal page, we get to our hotels page.</a:t>
            </a:r>
            <a:endParaRPr lang="he-IL"/>
          </a:p>
          <a:p>
            <a:pPr algn="l"/>
            <a:r>
              <a:rPr lang="en-US"/>
              <a:t>Here we can see that </a:t>
            </a:r>
            <a:r>
              <a:rPr lang="en-US" err="1"/>
              <a:t>JinaAI</a:t>
            </a:r>
            <a:r>
              <a:rPr lang="en-US"/>
              <a:t> has recommended to the customer some hotels that may fit to his needs based on his questionnaire and searching history.</a:t>
            </a:r>
            <a:endParaRPr lang="he-IL"/>
          </a:p>
          <a:p>
            <a:pPr algn="l"/>
            <a:r>
              <a:rPr lang="en-US"/>
              <a:t>And down here we can see other hotels that our API brought.</a:t>
            </a:r>
            <a:endParaRPr lang="he-IL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6422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Gallery</a:t>
            </a:r>
            <a:endParaRPr lang="he-IL" dirty="0"/>
          </a:p>
          <a:p>
            <a:pPr algn="l"/>
            <a:r>
              <a:rPr lang="en-US" dirty="0"/>
              <a:t>Check-in &amp; out times</a:t>
            </a:r>
            <a:endParaRPr lang="he-IL" dirty="0"/>
          </a:p>
          <a:p>
            <a:pPr algn="l"/>
            <a:r>
              <a:rPr lang="en-US" dirty="0"/>
              <a:t>Map</a:t>
            </a:r>
            <a:br>
              <a:rPr lang="en-US" dirty="0">
                <a:cs typeface="+mn-lt"/>
              </a:rPr>
            </a:br>
            <a:r>
              <a:rPr lang="en-US" dirty="0"/>
              <a:t> Amenities</a:t>
            </a:r>
            <a:endParaRPr lang="he-IL" dirty="0"/>
          </a:p>
          <a:p>
            <a:pPr algn="l"/>
            <a:r>
              <a:rPr lang="en-US" dirty="0"/>
              <a:t>Price comparison</a:t>
            </a:r>
            <a:br>
              <a:rPr lang="en-US" dirty="0">
                <a:cs typeface="+mn-lt"/>
              </a:rPr>
            </a:br>
            <a:r>
              <a:rPr lang="en-US" dirty="0"/>
              <a:t> Similar Hotels to this hotel</a:t>
            </a:r>
            <a:endParaRPr lang="he-IL" dirty="0"/>
          </a:p>
          <a:p>
            <a:pPr algn="l"/>
            <a:endParaRPr lang="en-US" dirty="0"/>
          </a:p>
          <a:p>
            <a:pPr algn="l"/>
            <a:r>
              <a:rPr lang="en-US" dirty="0"/>
              <a:t>And Dor will continue to talk about the uniqueness of our approach</a:t>
            </a:r>
            <a:endParaRPr lang="he-IL" dirty="0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BEBBE-7CC3-AD4B-A96F-F8BD2610C41A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8316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96324DA-58E0-1074-7470-7779603B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7C85E9-7561-9BC4-20CC-6F1761016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A5CDEAC-4494-C54B-1984-C9D82BE4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91290CB-BA42-D867-A9D4-0B77E6E7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E63B6CE-DD66-C1FA-1197-1794D4B6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4658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B6B7871-0A88-5FFE-F41A-0119D3A6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17F8DC7-8029-24C0-42CA-358459B98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525A6A9-7D78-38D4-3DED-37F5BDD2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28A4164-A233-A879-48FB-70923380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AD91EAB-6B24-E175-9835-401AB68F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7677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5CD9D97-1258-AB43-3469-53B00BAC2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5F43FD0-2BD4-B56D-B692-A2759BF21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EE2621C-CAE6-B170-6D26-5A69CC9D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2A1F9CE-AFFC-C4C5-4C49-94D4EDD0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13F89B-1C44-7057-83CE-B2572792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617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70B7335-C5E5-A061-BAC5-53B3FAD1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6BCEC17-6E50-5DF0-6A29-0DBE0C023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A73712E-94F9-6D43-ECA9-BCBE506D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E7E47B3-E454-2011-9070-C066F6BE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5D3FC3A-D734-68E7-8657-2F336F8C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955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F895EF-718E-A0CA-001A-66B922832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40AAAE2-33E8-50FA-5227-1F01D7CB6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0CA3942-A272-96B0-EA8A-650235CB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10E6B42-F931-2068-E66A-EA802386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B380772-35A9-C6B8-7C2C-5E84AB1D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211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90229B-5C9F-3A93-D100-BDC98C53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B26B9F-A238-5BB2-65BB-06A37768A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49111A7-3354-8A32-6763-A65877A25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9B33591-EC34-8D7A-F2A5-760895EA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480C8A6-A1A5-E25D-810D-03A751A7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DC5D464-F4A4-9DC3-7244-31046E25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357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00476B-0FA3-8E76-A85F-E9710276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31B62C7-8D9A-DE01-C073-1581302F6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6C80805-6529-D445-EA26-4868C32D3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76403CD-EE95-C8ED-4808-C32CA2512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3D7B1BB-70AB-AD78-3C9C-454D76207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C0AC2F4-FB97-9F51-60A4-DBB16E53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B4BAFF3-1BC1-AFC2-F46A-B9DFD5EC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F7232F6-25E7-0DB8-7A1E-3542DD30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411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1B04CF-0807-A3E9-41F4-0EC64CEA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289DFB1-4AE0-B480-6AA8-61F1DB63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CE0596B-76C1-457F-20FD-D53161F1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AD548F6-5AF4-3D37-A332-3C16DEDF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947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BC0B3C9-FFC6-F508-56E7-AD3591B1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F446301-FE7A-E744-9614-53CF5CF0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4A9F8A3-CDBF-8CF6-6608-C8099B72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227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232651-FF06-9830-5B3B-652F25EC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F7AA32-4E80-56E4-B83C-A1359057C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56D3543-6958-896C-49EB-9CAA9A39E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2A56100-95DB-6BCD-14FB-01E9F712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BFCF416-FCF6-7A9D-B77B-9C074A17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EF64FDE-9CEE-3532-7876-E31E4FD6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85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9761074-3FED-C4AD-2910-0D1597C2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6EAEEDE-94BB-84F9-5E2E-917E1712F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3F4526F-15D2-52F0-0137-F47F1D392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A3CCAD6-7575-11DC-D8E9-A4A5F20C1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70C2F67-BFA7-2C93-A0C0-4109EC4A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C73C0B7-9482-D0FC-4C66-6614E9C8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782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2CB302BB-023C-EEF1-C708-A1AA2AE9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E3F27EB-EC4C-7C93-318B-6BE1FB0AF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A078B59-1BC0-8F63-29CA-5E9C9A3C6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8F7F9-62E8-504B-8FDD-5E1B3AFFED01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4A7C8C7-E898-28DD-30C4-5151D1A1E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E75FF55-2771-11C9-98A2-E7B75A16C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7C0A81-4792-E34C-BDB7-41A5A7916D4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904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670F7341-4DC4-D0B0-CEE5-6E0DF5849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109840"/>
              </p:ext>
            </p:extLst>
          </p:nvPr>
        </p:nvGraphicFramePr>
        <p:xfrm>
          <a:off x="9583267" y="752304"/>
          <a:ext cx="2160000" cy="418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55440" imgH="533160" progId="">
                  <p:embed/>
                </p:oleObj>
              </mc:Choice>
              <mc:Fallback>
                <p:oleObj r:id="rId2" imgW="2755440" imgH="533160" progId="">
                  <p:embed/>
                  <p:pic>
                    <p:nvPicPr>
                      <p:cNvPr id="4" name="Object 12">
                        <a:extLst>
                          <a:ext uri="{FF2B5EF4-FFF2-40B4-BE49-F238E27FC236}">
                            <a16:creationId xmlns:a16="http://schemas.microsoft.com/office/drawing/2014/main" id="{670F7341-4DC4-D0B0-CEE5-6E0DF5849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83267" y="752304"/>
                        <a:ext cx="2160000" cy="418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14">
            <a:extLst>
              <a:ext uri="{FF2B5EF4-FFF2-40B4-BE49-F238E27FC236}">
                <a16:creationId xmlns:a16="http://schemas.microsoft.com/office/drawing/2014/main" id="{7D6C99C8-8C0B-B0C9-8DD0-83D4DCB76708}"/>
              </a:ext>
            </a:extLst>
          </p:cNvPr>
          <p:cNvSpPr txBox="1"/>
          <p:nvPr/>
        </p:nvSpPr>
        <p:spPr>
          <a:xfrm>
            <a:off x="448733" y="752304"/>
            <a:ext cx="3162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dirty="0"/>
              <a:t>Alex Keselman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(Supervisor)</a:t>
            </a:r>
          </a:p>
          <a:p>
            <a:pPr algn="l" rtl="0"/>
            <a:r>
              <a:rPr lang="en-US" b="1" dirty="0"/>
              <a:t>Raz Ben-Aharon</a:t>
            </a:r>
          </a:p>
          <a:p>
            <a:pPr algn="l" rtl="0"/>
            <a:r>
              <a:rPr lang="en-US" b="1" dirty="0" err="1"/>
              <a:t>Dor</a:t>
            </a:r>
            <a:r>
              <a:rPr lang="en-US" b="1" dirty="0"/>
              <a:t> </a:t>
            </a:r>
            <a:r>
              <a:rPr lang="en-US" b="1" dirty="0" err="1"/>
              <a:t>Toizner</a:t>
            </a:r>
            <a:endParaRPr lang="en-US" b="1" dirty="0"/>
          </a:p>
        </p:txBody>
      </p:sp>
      <p:pic>
        <p:nvPicPr>
          <p:cNvPr id="7" name="תמונה 6" descr="תמונה שמכילה טקסט, גופן, גרפיקה, צילום מסך&#10;&#10;התיאור נוצר באופן אוטומטי">
            <a:extLst>
              <a:ext uri="{FF2B5EF4-FFF2-40B4-BE49-F238E27FC236}">
                <a16:creationId xmlns:a16="http://schemas.microsoft.com/office/drawing/2014/main" id="{52E9B165-9171-5A6A-8EA5-CD47A208E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274" y="2281955"/>
            <a:ext cx="6991452" cy="1225662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30F251D6-A283-B0BE-7D86-22D90A5EB5DF}"/>
              </a:ext>
            </a:extLst>
          </p:cNvPr>
          <p:cNvSpPr txBox="1"/>
          <p:nvPr/>
        </p:nvSpPr>
        <p:spPr>
          <a:xfrm>
            <a:off x="4455152" y="3790772"/>
            <a:ext cx="32816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b="1" dirty="0"/>
              <a:t>CAPSTONE PROJECT PHASE 2</a:t>
            </a:r>
          </a:p>
          <a:p>
            <a:pPr algn="ctr" rtl="0"/>
            <a:r>
              <a:rPr lang="en-US" dirty="0"/>
              <a:t>24-1-D-24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601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5AFA1B-5025-FE27-AFC7-AFF5FD7F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Implementation – Flights results</a:t>
            </a:r>
            <a:endParaRPr lang="he-IL" dirty="0"/>
          </a:p>
        </p:txBody>
      </p:sp>
      <p:pic>
        <p:nvPicPr>
          <p:cNvPr id="5" name="תמונה 4" descr="תמונה שמכילה טקסט, מספר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CBD34B43-D270-87A1-4B23-92B3F5A9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24" y="1525826"/>
            <a:ext cx="7772400" cy="4967049"/>
          </a:xfrm>
          <a:prstGeom prst="rect">
            <a:avLst/>
          </a:prstGeom>
        </p:spPr>
      </p:pic>
      <p:pic>
        <p:nvPicPr>
          <p:cNvPr id="3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46ADF252-C3A0-1911-5694-C410ADF9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308" y="15137"/>
            <a:ext cx="3681692" cy="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0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5AFA1B-5025-FE27-AFC7-AFF5FD7F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Implementation – Flight deal comparison</a:t>
            </a:r>
            <a:endParaRPr lang="he-IL" dirty="0"/>
          </a:p>
        </p:txBody>
      </p:sp>
      <p:pic>
        <p:nvPicPr>
          <p:cNvPr id="5" name="תמונה 4" descr="תמונה שמכילה טקסט, צילום מסך, מספר&#10;&#10;התיאור נוצר באופן אוטומטי">
            <a:extLst>
              <a:ext uri="{FF2B5EF4-FFF2-40B4-BE49-F238E27FC236}">
                <a16:creationId xmlns:a16="http://schemas.microsoft.com/office/drawing/2014/main" id="{7C8FD19C-99E4-426C-74ED-3C3B5C245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7551443" cy="4141494"/>
          </a:xfrm>
          <a:prstGeom prst="rect">
            <a:avLst/>
          </a:prstGeom>
        </p:spPr>
      </p:pic>
      <p:pic>
        <p:nvPicPr>
          <p:cNvPr id="3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46A248ED-7B29-2F37-A9B3-33EE4D1E3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308" y="15137"/>
            <a:ext cx="3681692" cy="649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15981-65F3-C010-7759-D7CD84C2C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086" y="2391831"/>
            <a:ext cx="3712054" cy="17567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9EAC1E-EEB2-D93D-EA86-4399B0643065}"/>
              </a:ext>
            </a:extLst>
          </p:cNvPr>
          <p:cNvCxnSpPr/>
          <p:nvPr/>
        </p:nvCxnSpPr>
        <p:spPr>
          <a:xfrm>
            <a:off x="7722454" y="3270185"/>
            <a:ext cx="9220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B3BCC6-44F6-9381-DB66-D4AC7899F795}"/>
              </a:ext>
            </a:extLst>
          </p:cNvPr>
          <p:cNvSpPr/>
          <p:nvPr/>
        </p:nvSpPr>
        <p:spPr>
          <a:xfrm>
            <a:off x="5048410" y="2391831"/>
            <a:ext cx="499462" cy="33600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588B58-AFA3-FE81-A1F8-8C019DF26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88" y="4663170"/>
            <a:ext cx="4595052" cy="19715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4A7F3C-7A46-82A2-BF30-06B193ED1063}"/>
              </a:ext>
            </a:extLst>
          </p:cNvPr>
          <p:cNvCxnSpPr>
            <a:cxnSpLocks/>
          </p:cNvCxnSpPr>
          <p:nvPr/>
        </p:nvCxnSpPr>
        <p:spPr>
          <a:xfrm>
            <a:off x="9972596" y="3761436"/>
            <a:ext cx="0" cy="787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40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5AFA1B-5025-FE27-AFC7-AFF5FD7F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Implementation – Accommodations results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B5A135D-0966-F71C-576E-7424A303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16" y="1640381"/>
            <a:ext cx="6076167" cy="4852494"/>
          </a:xfrm>
          <a:prstGeom prst="rect">
            <a:avLst/>
          </a:prstGeom>
        </p:spPr>
      </p:pic>
      <p:pic>
        <p:nvPicPr>
          <p:cNvPr id="3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5D6A970D-C9DB-8DA3-0A82-1798A6BFB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308" y="15137"/>
            <a:ext cx="3681692" cy="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0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5AFA1B-5025-FE27-AFC7-AFF5FD7F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Implementation – Accommodation page</a:t>
            </a:r>
            <a:endParaRPr lang="he-IL" dirty="0"/>
          </a:p>
        </p:txBody>
      </p:sp>
      <p:pic>
        <p:nvPicPr>
          <p:cNvPr id="5" name="Screen Recording 2024-09-21 at 12.43.55">
            <a:hlinkClick r:id="" action="ppaction://media"/>
            <a:extLst>
              <a:ext uri="{FF2B5EF4-FFF2-40B4-BE49-F238E27FC236}">
                <a16:creationId xmlns:a16="http://schemas.microsoft.com/office/drawing/2014/main" id="{77EC6A87-0EBD-9F5B-F9E1-CBB779FB6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0094" y="1823156"/>
            <a:ext cx="7991812" cy="4330979"/>
          </a:xfrm>
          <a:prstGeom prst="rect">
            <a:avLst/>
          </a:prstGeom>
        </p:spPr>
      </p:pic>
      <p:pic>
        <p:nvPicPr>
          <p:cNvPr id="3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88B9A12A-9BA0-345E-0280-A571CDA7C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308" y="15137"/>
            <a:ext cx="3681692" cy="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7F9886-50BE-5218-E02B-48A5CFA8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Uniqueness of the approach</a:t>
            </a:r>
            <a:endParaRPr lang="he-IL" dirty="0"/>
          </a:p>
        </p:txBody>
      </p:sp>
      <p:graphicFrame>
        <p:nvGraphicFramePr>
          <p:cNvPr id="6" name="מציין מיקום תוכן 2">
            <a:extLst>
              <a:ext uri="{FF2B5EF4-FFF2-40B4-BE49-F238E27FC236}">
                <a16:creationId xmlns:a16="http://schemas.microsoft.com/office/drawing/2014/main" id="{B06B584D-FBC8-521D-AA69-6EB54FF03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6471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B6ADD35A-3988-0B67-B23E-B50CC634E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308" y="15137"/>
            <a:ext cx="3681692" cy="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8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7F9886-50BE-5218-E02B-48A5CFA8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Testing - Cypress</a:t>
            </a:r>
            <a:endParaRPr lang="he-IL" dirty="0"/>
          </a:p>
        </p:txBody>
      </p:sp>
      <p:pic>
        <p:nvPicPr>
          <p:cNvPr id="4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BB052FB6-2CD1-5EFF-31B0-14E391B9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308" y="15137"/>
            <a:ext cx="3681692" cy="64917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9F5B56-34FC-8B9B-DBB3-3EA91E27C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91" y="2199702"/>
            <a:ext cx="9796918" cy="351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9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0B9D4-51F8-7FED-EF83-0AF68C07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l" rtl="0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listening!</a:t>
            </a:r>
          </a:p>
        </p:txBody>
      </p:sp>
      <p:pic>
        <p:nvPicPr>
          <p:cNvPr id="10" name="Picture 10" descr="12,400+ Woman Boarding Plane Stock Photos, Pictures &amp; Royalty-Free Images -  iStock | Woman travel, Traveler, Luxury travel">
            <a:extLst>
              <a:ext uri="{FF2B5EF4-FFF2-40B4-BE49-F238E27FC236}">
                <a16:creationId xmlns:a16="http://schemas.microsoft.com/office/drawing/2014/main" id="{AFFB6EA4-4394-55BB-443E-365041BF4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39"/>
          <a:stretch/>
        </p:blipFill>
        <p:spPr bwMode="auto"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and person lying on lounge chairs under an umbrella&#10;&#10;Description automatically generated">
            <a:extLst>
              <a:ext uri="{FF2B5EF4-FFF2-40B4-BE49-F238E27FC236}">
                <a16:creationId xmlns:a16="http://schemas.microsoft.com/office/drawing/2014/main" id="{318C5AF9-CB7E-E7E2-8650-70C43F9DF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6" r="1" b="1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A close-up of a logo&#10;&#10;Description automatically generated">
            <a:extLst>
              <a:ext uri="{FF2B5EF4-FFF2-40B4-BE49-F238E27FC236}">
                <a16:creationId xmlns:a16="http://schemas.microsoft.com/office/drawing/2014/main" id="{AEC8C8F7-5AC2-7B9E-9AF0-131F632B1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834" y="6208824"/>
            <a:ext cx="3681692" cy="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1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CCDAC08-C07C-D85B-0806-F11F8522B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 algn="l" rtl="0"/>
            <a:r>
              <a:rPr lang="en-US" sz="5400" dirty="0"/>
              <a:t>Background</a:t>
            </a:r>
            <a:endParaRPr lang="he-IL" sz="5400" dirty="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F5272B2-D241-FD9A-8699-07965C466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The demand for vacations abroad raised significantly</a:t>
            </a:r>
            <a:endParaRPr lang="he-IL" sz="19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4.7 billion people are expected to travel in 2024</a:t>
            </a:r>
            <a:endParaRPr lang="he-IL" sz="19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 dirty="0"/>
          </a:p>
          <a:p>
            <a:pPr algn="l" rtl="0"/>
            <a:r>
              <a:rPr lang="en-US" sz="1900" dirty="0"/>
              <a:t>Worldwide events such as Olympic games, EURO etc.</a:t>
            </a:r>
            <a:endParaRPr lang="he-IL" sz="1900" dirty="0"/>
          </a:p>
          <a:p>
            <a:pPr algn="l" rtl="0"/>
            <a:endParaRPr lang="en-US" sz="19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The demand for digital booking has raised respectively</a:t>
            </a:r>
            <a:endParaRPr lang="he-IL" sz="19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sz="19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New low-cost companies have been established</a:t>
            </a:r>
          </a:p>
        </p:txBody>
      </p:sp>
      <p:pic>
        <p:nvPicPr>
          <p:cNvPr id="4" name="תמונה 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13BD26D-3D8C-2007-CC09-4BEE2AD4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461" y="2112264"/>
            <a:ext cx="4538805" cy="2836753"/>
          </a:xfrm>
          <a:prstGeom prst="rect">
            <a:avLst/>
          </a:prstGeom>
        </p:spPr>
      </p:pic>
      <p:pic>
        <p:nvPicPr>
          <p:cNvPr id="5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D1F0C72-6CA5-5665-3059-0AF67DFA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36" y="6068275"/>
            <a:ext cx="3995928" cy="7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0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4DA6874-1523-C0E2-FDEA-2BAFD4D2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 algn="l" rtl="0"/>
            <a:r>
              <a:rPr lang="en-US" sz="5400" dirty="0"/>
              <a:t>Problem</a:t>
            </a:r>
            <a:endParaRPr lang="he-IL" sz="54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4C10A46-4BB9-97A1-4C6C-C49A1B62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Booking a vacation requires several tasks</a:t>
            </a:r>
            <a:endParaRPr lang="he-IL" sz="22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Each task has a wide range of websites</a:t>
            </a:r>
            <a:endParaRPr lang="he-IL" sz="22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Generic results doesn’t fit the customer’s needs</a:t>
            </a:r>
            <a:endParaRPr lang="he-IL" sz="22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Difficult to determine which websites are reliable</a:t>
            </a:r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sz="2200" dirty="0"/>
          </a:p>
        </p:txBody>
      </p:sp>
      <p:pic>
        <p:nvPicPr>
          <p:cNvPr id="4" name="תמונה 3" descr="A white person leaning on a red question mark&#10;&#10;Description automatically generated">
            <a:extLst>
              <a:ext uri="{FF2B5EF4-FFF2-40B4-BE49-F238E27FC236}">
                <a16:creationId xmlns:a16="http://schemas.microsoft.com/office/drawing/2014/main" id="{F7C7A056-42E0-8F56-80E7-3173692C2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816" y="1714015"/>
            <a:ext cx="2743975" cy="3429969"/>
          </a:xfrm>
          <a:prstGeom prst="rect">
            <a:avLst/>
          </a:prstGeom>
        </p:spPr>
      </p:pic>
      <p:pic>
        <p:nvPicPr>
          <p:cNvPr id="5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A55AD82-7601-CACF-5669-98A5CF3C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413" y="6148724"/>
            <a:ext cx="3995928" cy="7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5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4DA6874-1523-C0E2-FDEA-2BAFD4D2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 algn="l" rtl="0"/>
            <a:r>
              <a:rPr lang="en-US" sz="5400" dirty="0"/>
              <a:t>Solution</a:t>
            </a:r>
            <a:endParaRPr lang="he-IL" sz="5400" dirty="0"/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4C10A46-4BB9-97A1-4C6C-C49A1B62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Uniting all travel tasks into one website</a:t>
            </a:r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Smart search engine for flights and accommodations</a:t>
            </a:r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Adjust the results for the customer needs</a:t>
            </a:r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Provide reliable websites based on reviews</a:t>
            </a:r>
            <a:endParaRPr lang="he-IL" sz="2200" dirty="0"/>
          </a:p>
        </p:txBody>
      </p:sp>
      <p:pic>
        <p:nvPicPr>
          <p:cNvPr id="2050" name="Picture 2" descr="Problem-Solution Essay | Definition &amp; Example Video">
            <a:extLst>
              <a:ext uri="{FF2B5EF4-FFF2-40B4-BE49-F238E27FC236}">
                <a16:creationId xmlns:a16="http://schemas.microsoft.com/office/drawing/2014/main" id="{E5149254-27E8-78CF-4331-D6683C350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4" r="21288" b="658"/>
          <a:stretch/>
        </p:blipFill>
        <p:spPr bwMode="auto">
          <a:xfrm>
            <a:off x="7779316" y="2275056"/>
            <a:ext cx="4014216" cy="264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9A55AD82-7601-CACF-5669-98A5CF3C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072" y="6190488"/>
            <a:ext cx="3995928" cy="7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5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5AFA1B-5025-FE27-AFC7-AFF5FD7F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/>
              <a:t>Project technologies</a:t>
            </a:r>
            <a:endParaRPr lang="he-IL" dirty="0"/>
          </a:p>
        </p:txBody>
      </p:sp>
      <p:graphicFrame>
        <p:nvGraphicFramePr>
          <p:cNvPr id="9" name="מציין מיקום תוכן 2">
            <a:extLst>
              <a:ext uri="{FF2B5EF4-FFF2-40B4-BE49-F238E27FC236}">
                <a16:creationId xmlns:a16="http://schemas.microsoft.com/office/drawing/2014/main" id="{A546E682-5113-8EC4-7057-C2C5BF8BC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324685"/>
              </p:ext>
            </p:extLst>
          </p:nvPr>
        </p:nvGraphicFramePr>
        <p:xfrm>
          <a:off x="838200" y="187941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11F4DBC-8D95-90C1-FA46-9C3C700F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190" y="27169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899972-27B9-3296-E22A-BAA32F032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021" y="27169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E319935-5585-0B19-8F9F-C6C93ECE6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852" y="27169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ongodb original wordmark logo - Social media &amp; Logos Icons">
            <a:extLst>
              <a:ext uri="{FF2B5EF4-FFF2-40B4-BE49-F238E27FC236}">
                <a16:creationId xmlns:a16="http://schemas.microsoft.com/office/drawing/2014/main" id="{4F78C616-E485-71E6-FA6C-4C853ABE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702" y="2666220"/>
            <a:ext cx="660327" cy="6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464D4F-3D56-5933-E751-3211EF9488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18548" y="4610461"/>
            <a:ext cx="1021490" cy="321769"/>
          </a:xfrm>
          <a:prstGeom prst="rect">
            <a:avLst/>
          </a:prstGeom>
        </p:spPr>
      </p:pic>
      <p:pic>
        <p:nvPicPr>
          <p:cNvPr id="1032" name="Picture 8" descr="Rapid · GitHub">
            <a:extLst>
              <a:ext uri="{FF2B5EF4-FFF2-40B4-BE49-F238E27FC236}">
                <a16:creationId xmlns:a16="http://schemas.microsoft.com/office/drawing/2014/main" id="{60D78547-8D74-499C-FEFD-FD1F3ECC5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863" y="4393808"/>
            <a:ext cx="569199" cy="56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265E28FE-39D2-A968-7F29-8A91D3549F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10308" y="6168287"/>
            <a:ext cx="3681692" cy="649176"/>
          </a:xfrm>
          <a:prstGeom prst="rect">
            <a:avLst/>
          </a:prstGeom>
        </p:spPr>
      </p:pic>
      <p:pic>
        <p:nvPicPr>
          <p:cNvPr id="5" name="Picture 4" descr="Amazon Connect Contact Centre | AWS cloud preferred partner">
            <a:extLst>
              <a:ext uri="{FF2B5EF4-FFF2-40B4-BE49-F238E27FC236}">
                <a16:creationId xmlns:a16="http://schemas.microsoft.com/office/drawing/2014/main" id="{8C18CA44-E976-0E1F-8CED-5C2E6B31A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56" y="4393808"/>
            <a:ext cx="990490" cy="6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gnetic Disk 12">
            <a:extLst>
              <a:ext uri="{FF2B5EF4-FFF2-40B4-BE49-F238E27FC236}">
                <a16:creationId xmlns:a16="http://schemas.microsoft.com/office/drawing/2014/main" id="{95A3DF3E-5020-1624-6F9C-AB115B999C99}"/>
              </a:ext>
            </a:extLst>
          </p:cNvPr>
          <p:cNvSpPr/>
          <p:nvPr/>
        </p:nvSpPr>
        <p:spPr>
          <a:xfrm>
            <a:off x="1441450" y="3241711"/>
            <a:ext cx="552450" cy="2730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D7C67-916A-ACBA-1DA2-D5B7B355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075" y="0"/>
            <a:ext cx="9721850" cy="1089025"/>
          </a:xfrm>
        </p:spPr>
        <p:txBody>
          <a:bodyPr/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Project Flow</a:t>
            </a:r>
            <a:endParaRPr lang="en-I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0567C3-6688-9AC4-D125-90706DDA7FE4}"/>
              </a:ext>
            </a:extLst>
          </p:cNvPr>
          <p:cNvSpPr/>
          <p:nvPr/>
        </p:nvSpPr>
        <p:spPr>
          <a:xfrm>
            <a:off x="5054600" y="930275"/>
            <a:ext cx="1682750" cy="3175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IL" dirty="0"/>
              <a:t>Register/Login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D5BC04-CBF5-1C7C-88DE-82512F7490BC}"/>
              </a:ext>
            </a:extLst>
          </p:cNvPr>
          <p:cNvSpPr/>
          <p:nvPr/>
        </p:nvSpPr>
        <p:spPr>
          <a:xfrm>
            <a:off x="2844800" y="1574800"/>
            <a:ext cx="1895475" cy="279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IL" sz="1400" dirty="0"/>
              <a:t>Collect Preferences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E68539-D8B6-0BC6-EB2A-A2E8AE27B666}"/>
              </a:ext>
            </a:extLst>
          </p:cNvPr>
          <p:cNvSpPr/>
          <p:nvPr/>
        </p:nvSpPr>
        <p:spPr>
          <a:xfrm>
            <a:off x="4945702" y="2166186"/>
            <a:ext cx="1798946" cy="2037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IL" sz="1400" dirty="0"/>
              <a:t>Search Vacation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D5F834-81DF-8BE6-EDFD-AF2C8DA09FA6}"/>
              </a:ext>
            </a:extLst>
          </p:cNvPr>
          <p:cNvSpPr/>
          <p:nvPr/>
        </p:nvSpPr>
        <p:spPr>
          <a:xfrm>
            <a:off x="4970462" y="2607024"/>
            <a:ext cx="1717675" cy="2794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IL" sz="1400"/>
              <a:t>Embbed</a:t>
            </a:r>
            <a:r>
              <a:rPr lang="en-US" sz="1400" dirty="0"/>
              <a:t>ed</a:t>
            </a:r>
            <a:r>
              <a:rPr lang="en-IL" sz="1400"/>
              <a:t> Query</a:t>
            </a:r>
            <a:endParaRPr lang="en-IL" sz="1400" dirty="0"/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54D9A44A-8D4E-DE51-5007-4759E39F8648}"/>
              </a:ext>
            </a:extLst>
          </p:cNvPr>
          <p:cNvSpPr/>
          <p:nvPr/>
        </p:nvSpPr>
        <p:spPr>
          <a:xfrm>
            <a:off x="1441450" y="3070261"/>
            <a:ext cx="552450" cy="2730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2" name="Magnetic Disk 11">
            <a:extLst>
              <a:ext uri="{FF2B5EF4-FFF2-40B4-BE49-F238E27FC236}">
                <a16:creationId xmlns:a16="http://schemas.microsoft.com/office/drawing/2014/main" id="{529305F8-3310-36E5-92BE-2D8F1ACE4676}"/>
              </a:ext>
            </a:extLst>
          </p:cNvPr>
          <p:cNvSpPr/>
          <p:nvPr/>
        </p:nvSpPr>
        <p:spPr>
          <a:xfrm>
            <a:off x="1441450" y="2917861"/>
            <a:ext cx="552450" cy="2730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pic>
        <p:nvPicPr>
          <p:cNvPr id="1026" name="Picture 2" descr="Mongodb original wordmark logo - Social media &amp; Logos Icons">
            <a:extLst>
              <a:ext uri="{FF2B5EF4-FFF2-40B4-BE49-F238E27FC236}">
                <a16:creationId xmlns:a16="http://schemas.microsoft.com/office/drawing/2014/main" id="{8A8C6A5C-2760-8320-D266-BB2888A75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511" y="2266986"/>
            <a:ext cx="660327" cy="6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6" descr="What is Jina? - Jina 3.10.0 documentation">
            <a:extLst>
              <a:ext uri="{FF2B5EF4-FFF2-40B4-BE49-F238E27FC236}">
                <a16:creationId xmlns:a16="http://schemas.microsoft.com/office/drawing/2014/main" id="{5694B69D-A5F8-4DBB-8C48-1AF27397E0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IL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D75287-5FC0-6900-2482-C8A5F0EE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2350" y="2642771"/>
            <a:ext cx="1021490" cy="32176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6B1B31-D6B3-9A15-5CE1-7F7071A0F659}"/>
              </a:ext>
            </a:extLst>
          </p:cNvPr>
          <p:cNvSpPr/>
          <p:nvPr/>
        </p:nvSpPr>
        <p:spPr>
          <a:xfrm>
            <a:off x="4702237" y="3140502"/>
            <a:ext cx="2333625" cy="331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IL" sz="1400" dirty="0"/>
              <a:t>Recommendation System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16C94D-92AD-CC5D-E1A4-12955E00EE5D}"/>
              </a:ext>
            </a:extLst>
          </p:cNvPr>
          <p:cNvSpPr/>
          <p:nvPr/>
        </p:nvSpPr>
        <p:spPr>
          <a:xfrm>
            <a:off x="5070474" y="3723782"/>
            <a:ext cx="1549400" cy="255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IL" sz="1400" dirty="0"/>
              <a:t>Flights API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8D8FE7C-956E-AE21-2680-2D65F6792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3287" y="5478757"/>
            <a:ext cx="1021490" cy="32176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6543E9-5505-818B-7E2E-10410A4E0B37}"/>
              </a:ext>
            </a:extLst>
          </p:cNvPr>
          <p:cNvCxnSpPr>
            <a:cxnSpLocks/>
          </p:cNvCxnSpPr>
          <p:nvPr/>
        </p:nvCxnSpPr>
        <p:spPr>
          <a:xfrm flipH="1">
            <a:off x="4740275" y="1254155"/>
            <a:ext cx="981137" cy="320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3D57317-DB71-D7A7-1C00-5D669EB35CAD}"/>
              </a:ext>
            </a:extLst>
          </p:cNvPr>
          <p:cNvSpPr/>
          <p:nvPr/>
        </p:nvSpPr>
        <p:spPr>
          <a:xfrm>
            <a:off x="5070474" y="4198888"/>
            <a:ext cx="1549400" cy="255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IL" sz="1400" dirty="0"/>
              <a:t>Hotels API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61C482-FC1B-26B2-2241-830F5CA5F89A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3792538" y="1854200"/>
            <a:ext cx="1153164" cy="413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71D6A1-277E-C8D5-E7ED-9BE7588C172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821055" y="1264814"/>
            <a:ext cx="24120" cy="901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B7DA2F-7417-4AB2-9906-0999522ED55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744648" y="2268046"/>
            <a:ext cx="1815152" cy="338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4D7F29-46B4-0EA1-8DB0-1ED419AED794}"/>
              </a:ext>
            </a:extLst>
          </p:cNvPr>
          <p:cNvCxnSpPr/>
          <p:nvPr/>
        </p:nvCxnSpPr>
        <p:spPr>
          <a:xfrm flipH="1">
            <a:off x="2133600" y="1854200"/>
            <a:ext cx="912645" cy="63426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5602535-DD8F-B3D7-826D-26DBE36E7B05}"/>
              </a:ext>
            </a:extLst>
          </p:cNvPr>
          <p:cNvCxnSpPr>
            <a:cxnSpLocks/>
          </p:cNvCxnSpPr>
          <p:nvPr/>
        </p:nvCxnSpPr>
        <p:spPr>
          <a:xfrm>
            <a:off x="5845174" y="2888916"/>
            <a:ext cx="1" cy="237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15483C-FF89-BC04-53A3-3C4E7DF44413}"/>
              </a:ext>
            </a:extLst>
          </p:cNvPr>
          <p:cNvCxnSpPr>
            <a:cxnSpLocks/>
          </p:cNvCxnSpPr>
          <p:nvPr/>
        </p:nvCxnSpPr>
        <p:spPr>
          <a:xfrm>
            <a:off x="5831858" y="3482545"/>
            <a:ext cx="1" cy="237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BC1412-38F1-E641-CB69-B0F57234AC67}"/>
              </a:ext>
            </a:extLst>
          </p:cNvPr>
          <p:cNvCxnSpPr>
            <a:cxnSpLocks/>
          </p:cNvCxnSpPr>
          <p:nvPr/>
        </p:nvCxnSpPr>
        <p:spPr>
          <a:xfrm>
            <a:off x="5846105" y="3976191"/>
            <a:ext cx="1" cy="237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359B4A-3B5D-F822-17D0-7594D9454D49}"/>
              </a:ext>
            </a:extLst>
          </p:cNvPr>
          <p:cNvCxnSpPr>
            <a:cxnSpLocks/>
          </p:cNvCxnSpPr>
          <p:nvPr/>
        </p:nvCxnSpPr>
        <p:spPr>
          <a:xfrm flipH="1">
            <a:off x="3792538" y="5639642"/>
            <a:ext cx="100882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61A7A9-8632-241B-CF28-0A98D86BD943}"/>
              </a:ext>
            </a:extLst>
          </p:cNvPr>
          <p:cNvCxnSpPr>
            <a:cxnSpLocks/>
          </p:cNvCxnSpPr>
          <p:nvPr/>
        </p:nvCxnSpPr>
        <p:spPr>
          <a:xfrm flipH="1" flipV="1">
            <a:off x="1957266" y="3581400"/>
            <a:ext cx="887534" cy="174646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78A3D3-69C3-625E-FABA-F8000CD744CC}"/>
              </a:ext>
            </a:extLst>
          </p:cNvPr>
          <p:cNvCxnSpPr>
            <a:cxnSpLocks/>
          </p:cNvCxnSpPr>
          <p:nvPr/>
        </p:nvCxnSpPr>
        <p:spPr>
          <a:xfrm>
            <a:off x="2178050" y="3266849"/>
            <a:ext cx="248615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51">
            <a:extLst>
              <a:ext uri="{FF2B5EF4-FFF2-40B4-BE49-F238E27FC236}">
                <a16:creationId xmlns:a16="http://schemas.microsoft.com/office/drawing/2014/main" id="{D3D3C199-0973-3CB0-4E59-5A324E6C2E82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688137" y="2746752"/>
            <a:ext cx="1814021" cy="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3512A622-2291-07FD-79A3-C50BE37B4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888" y="4649996"/>
            <a:ext cx="1902321" cy="203587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CCEE9A-5591-775D-327E-B874C89B7B96}"/>
              </a:ext>
            </a:extLst>
          </p:cNvPr>
          <p:cNvSpPr/>
          <p:nvPr/>
        </p:nvSpPr>
        <p:spPr>
          <a:xfrm>
            <a:off x="4936886" y="5327862"/>
            <a:ext cx="1902321" cy="677494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cxnSp>
        <p:nvCxnSpPr>
          <p:cNvPr id="30" name="Straight Arrow Connector 45">
            <a:extLst>
              <a:ext uri="{FF2B5EF4-FFF2-40B4-BE49-F238E27FC236}">
                <a16:creationId xmlns:a16="http://schemas.microsoft.com/office/drawing/2014/main" id="{446D5263-3216-561C-AEA9-DC1628D264AB}"/>
              </a:ext>
            </a:extLst>
          </p:cNvPr>
          <p:cNvCxnSpPr>
            <a:cxnSpLocks/>
          </p:cNvCxnSpPr>
          <p:nvPr/>
        </p:nvCxnSpPr>
        <p:spPr>
          <a:xfrm>
            <a:off x="5847493" y="4446638"/>
            <a:ext cx="1" cy="237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4C828A80-B7C2-DD1D-4FD7-CA290F70B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158" y="6208824"/>
            <a:ext cx="3681692" cy="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4" grpId="0" animBg="1"/>
      <p:bldP spid="9" grpId="0" animBg="1"/>
      <p:bldP spid="22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5AFA1B-5025-FE27-AFC7-AFF5FD7F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Implementation - Home page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8316CF1-053B-F41E-0E4A-D499F554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21" y="1690688"/>
            <a:ext cx="8925158" cy="4802187"/>
          </a:xfrm>
          <a:prstGeom prst="rect">
            <a:avLst/>
          </a:prstGeom>
        </p:spPr>
      </p:pic>
      <p:pic>
        <p:nvPicPr>
          <p:cNvPr id="3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D6BCDB45-9707-34B8-B96E-92FCCF20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308" y="15137"/>
            <a:ext cx="3681692" cy="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5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5AFA1B-5025-FE27-AFC7-AFF5FD7F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Implementation - Questionnaire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8E08FD7-1B6F-BF4E-A545-05970242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62" y="1854620"/>
            <a:ext cx="4676399" cy="463825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F6019A-D439-2716-9603-B436875B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1854620"/>
            <a:ext cx="5313227" cy="4638256"/>
          </a:xfrm>
          <a:prstGeom prst="rect">
            <a:avLst/>
          </a:prstGeom>
        </p:spPr>
      </p:pic>
      <p:pic>
        <p:nvPicPr>
          <p:cNvPr id="3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8521AC01-EBC0-C510-6AC4-1E33F1FA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308" y="15137"/>
            <a:ext cx="3681692" cy="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5AFA1B-5025-FE27-AFC7-AFF5FD7F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Implementation – Search vacation</a:t>
            </a:r>
            <a:endParaRPr lang="he-IL" dirty="0"/>
          </a:p>
        </p:txBody>
      </p:sp>
      <p:pic>
        <p:nvPicPr>
          <p:cNvPr id="5" name="VIDEO-2024-09-21-12-22-53">
            <a:hlinkClick r:id="" action="ppaction://media"/>
            <a:extLst>
              <a:ext uri="{FF2B5EF4-FFF2-40B4-BE49-F238E27FC236}">
                <a16:creationId xmlns:a16="http://schemas.microsoft.com/office/drawing/2014/main" id="{C42340F0-D63A-9589-FEDA-D403D37DE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6377" y="1516237"/>
            <a:ext cx="7884028" cy="4994177"/>
          </a:xfrm>
          <a:prstGeom prst="rect">
            <a:avLst/>
          </a:prstGeom>
        </p:spPr>
      </p:pic>
      <p:pic>
        <p:nvPicPr>
          <p:cNvPr id="3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10DD3997-F9BB-D6DB-2B25-976EE31B2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308" y="15137"/>
            <a:ext cx="3681692" cy="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594</Words>
  <Application>Microsoft Office PowerPoint</Application>
  <PresentationFormat>מסך רחב</PresentationFormat>
  <Paragraphs>102</Paragraphs>
  <Slides>16</Slides>
  <Notes>11</Notes>
  <HiddenSlides>0</HiddenSlides>
  <MMClips>2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17" baseType="lpstr">
      <vt:lpstr>ערכת נושא Office</vt:lpstr>
      <vt:lpstr>מצגת של PowerPoint‏</vt:lpstr>
      <vt:lpstr>Background</vt:lpstr>
      <vt:lpstr>Problem</vt:lpstr>
      <vt:lpstr>Solution</vt:lpstr>
      <vt:lpstr>Project technologies</vt:lpstr>
      <vt:lpstr>Project Flow</vt:lpstr>
      <vt:lpstr>Implementation - Home page</vt:lpstr>
      <vt:lpstr>Implementation - Questionnaire</vt:lpstr>
      <vt:lpstr>Implementation – Search vacation</vt:lpstr>
      <vt:lpstr>Implementation – Flights results</vt:lpstr>
      <vt:lpstr>Implementation – Flight deal comparison</vt:lpstr>
      <vt:lpstr>Implementation – Accommodations results</vt:lpstr>
      <vt:lpstr>Implementation – Accommodation page</vt:lpstr>
      <vt:lpstr>Uniqueness of the approach</vt:lpstr>
      <vt:lpstr>Testing - Cypress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רז אבירם בן אהרן</dc:creator>
  <cp:lastModifiedBy>דור חן טויזנר</cp:lastModifiedBy>
  <cp:revision>38</cp:revision>
  <dcterms:created xsi:type="dcterms:W3CDTF">2024-05-09T08:22:54Z</dcterms:created>
  <dcterms:modified xsi:type="dcterms:W3CDTF">2024-09-22T16:22:09Z</dcterms:modified>
</cp:coreProperties>
</file>